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03c3204689d458c" /><Relationship Type="http://schemas.openxmlformats.org/officeDocument/2006/relationships/extended-properties" Target="/docProps/app.xml" Id="Rf764d075422e4d7d" /><Relationship Type="http://schemas.openxmlformats.org/officeDocument/2006/relationships/officeDocument" Target="/ppt/presentation.xml" Id="Ra8d6bbbbfe7844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163d68d6094477"/>
    <p:sldMasterId xmlns:r="http://schemas.openxmlformats.org/officeDocument/2006/relationships" id="2147483662" r:id="Rb072e4cad8304ab0"/>
  </p:sldMasterIdLst>
  <p:notesMasterIdLst>
    <p:notesMasterId xmlns:r="http://schemas.openxmlformats.org/officeDocument/2006/relationships" r:id="Rce62b1072d134996"/>
  </p:notesMasterIdLst>
  <p:sldIdLst>
    <p:sldId xmlns:r="http://schemas.openxmlformats.org/officeDocument/2006/relationships" id="256" r:id="R8fa05f59cf05464d"/>
    <p:sldId xmlns:r="http://schemas.openxmlformats.org/officeDocument/2006/relationships" id="257" r:id="Rb1ee95f4f64e49e1"/>
    <p:sldId xmlns:r="http://schemas.openxmlformats.org/officeDocument/2006/relationships" id="258" r:id="R95a61dee0502410c"/>
    <p:sldId xmlns:r="http://schemas.openxmlformats.org/officeDocument/2006/relationships" id="259" r:id="R38e18d7ac2974255"/>
    <p:sldId xmlns:r="http://schemas.openxmlformats.org/officeDocument/2006/relationships" id="260" r:id="Rdd63bcdf298a4bce"/>
    <p:sldId xmlns:r="http://schemas.openxmlformats.org/officeDocument/2006/relationships" id="261" r:id="Raa3dcdc104924a63"/>
    <p:sldId xmlns:r="http://schemas.openxmlformats.org/officeDocument/2006/relationships" id="262" r:id="R259ea26c6bb546a8"/>
    <p:sldId xmlns:r="http://schemas.openxmlformats.org/officeDocument/2006/relationships" id="263" r:id="Rdb2b00643ae74712"/>
    <p:sldId xmlns:r="http://schemas.openxmlformats.org/officeDocument/2006/relationships" id="264" r:id="Rf41d207751b048bc"/>
    <p:sldId xmlns:r="http://schemas.openxmlformats.org/officeDocument/2006/relationships" id="265" r:id="Re58c92637d9b43c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fa352e8d7fb489e" /><Relationship Type="http://schemas.openxmlformats.org/officeDocument/2006/relationships/slideMaster" Target="/ppt/slideMasters/slideMaster1.xml" Id="R6e163d68d6094477" /><Relationship Type="http://schemas.openxmlformats.org/officeDocument/2006/relationships/slideMaster" Target="/ppt/slideMasters/slideMaster2.xml" Id="Rb072e4cad8304ab0" /><Relationship Type="http://schemas.openxmlformats.org/officeDocument/2006/relationships/notesMaster" Target="/ppt/notesMasters/notesMaster1.xml" Id="Rce62b1072d134996" /><Relationship Type="http://schemas.openxmlformats.org/officeDocument/2006/relationships/presProps" Target="/ppt/presProps.xml" Id="R20ac6b35d1214d14" /><Relationship Type="http://schemas.openxmlformats.org/officeDocument/2006/relationships/viewProps" Target="/ppt/viewProps.xml" Id="Rae93cc1d12264815" /><Relationship Type="http://schemas.openxmlformats.org/officeDocument/2006/relationships/tableStyles" Target="/ppt/tableStyles.xml" Id="R914f941d8bbf406c" /><Relationship Type="http://schemas.openxmlformats.org/officeDocument/2006/relationships/slide" Target="/ppt/slides/slide1.xml" Id="R8fa05f59cf05464d" /><Relationship Type="http://schemas.openxmlformats.org/officeDocument/2006/relationships/slide" Target="/ppt/slides/slide2.xml" Id="Rb1ee95f4f64e49e1" /><Relationship Type="http://schemas.openxmlformats.org/officeDocument/2006/relationships/slide" Target="/ppt/slides/slide3.xml" Id="R95a61dee0502410c" /><Relationship Type="http://schemas.openxmlformats.org/officeDocument/2006/relationships/slide" Target="/ppt/slides/slide4.xml" Id="R38e18d7ac2974255" /><Relationship Type="http://schemas.openxmlformats.org/officeDocument/2006/relationships/slide" Target="/ppt/slides/slide5.xml" Id="Rdd63bcdf298a4bce" /><Relationship Type="http://schemas.openxmlformats.org/officeDocument/2006/relationships/slide" Target="/ppt/slides/slide6.xml" Id="Raa3dcdc104924a63" /><Relationship Type="http://schemas.openxmlformats.org/officeDocument/2006/relationships/slide" Target="/ppt/slides/slide7.xml" Id="R259ea26c6bb546a8" /><Relationship Type="http://schemas.openxmlformats.org/officeDocument/2006/relationships/slide" Target="/ppt/slides/slide8.xml" Id="Rdb2b00643ae74712" /><Relationship Type="http://schemas.openxmlformats.org/officeDocument/2006/relationships/slide" Target="/ppt/slides/slide9.xml" Id="Rf41d207751b048bc" /><Relationship Type="http://schemas.openxmlformats.org/officeDocument/2006/relationships/slide" Target="/ppt/slides/slide10.xml" Id="Re58c92637d9b43c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7c1e6cc54dad412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b2514a138354db8" /><Relationship Type="http://schemas.openxmlformats.org/officeDocument/2006/relationships/notesMaster" Target="/ppt/notesMasters/notesMaster1.xml" Id="Rc784cff267e342c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2d95390288a497b" /><Relationship Type="http://schemas.openxmlformats.org/officeDocument/2006/relationships/notesMaster" Target="/ppt/notesMasters/notesMaster1.xml" Id="R22f28cea06b743c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e5dbad1fb4d4169" /><Relationship Type="http://schemas.openxmlformats.org/officeDocument/2006/relationships/notesMaster" Target="/ppt/notesMasters/notesMaster1.xml" Id="R92eaca87b1f3452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7a92893934b48cb" /><Relationship Type="http://schemas.openxmlformats.org/officeDocument/2006/relationships/notesMaster" Target="/ppt/notesMasters/notesMaster1.xml" Id="R6b7ae76d502e411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b7b67bbfccb4436" /><Relationship Type="http://schemas.openxmlformats.org/officeDocument/2006/relationships/notesMaster" Target="/ppt/notesMasters/notesMaster1.xml" Id="Rc1066073e0b14d5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46a5f4e4c294fe7" /><Relationship Type="http://schemas.openxmlformats.org/officeDocument/2006/relationships/notesMaster" Target="/ppt/notesMasters/notesMaster1.xml" Id="Rf25b30d059d546e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bf94250e32b4559" /><Relationship Type="http://schemas.openxmlformats.org/officeDocument/2006/relationships/notesMaster" Target="/ppt/notesMasters/notesMaster1.xml" Id="R277932a7eece457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c296acdb06848e1" /><Relationship Type="http://schemas.openxmlformats.org/officeDocument/2006/relationships/notesMaster" Target="/ppt/notesMasters/notesMaster1.xml" Id="Rc9f7acb528214d8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7a95768d08a4c10" /><Relationship Type="http://schemas.openxmlformats.org/officeDocument/2006/relationships/notesMaster" Target="/ppt/notesMasters/notesMaster1.xml" Id="Rc0f66488f21a4a3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7534201258548a3" /><Relationship Type="http://schemas.openxmlformats.org/officeDocument/2006/relationships/notesMaster" Target="/ppt/notesMasters/notesMaster1.xml" Id="R35a98c29633041e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curriculum authority: data/learning-journeys.json (C2,U1,L2).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https://www.biblesociety.org.uk/uploads/content/shop/files/9780564049073_Inside-Out-Look-Inside.pdf</a:t>
            </a:r>
          </a:p>
          <a:p xmlns:a="http://schemas.openxmlformats.org/drawingml/2006/main">
            <a:r>
              <a:t>- https://www.biblesociety.org.uk/products/bibles/english-bibles/cev/</a:t>
            </a:r>
          </a:p>
          <a:p xmlns:a="http://schemas.openxmlformats.org/drawingml/2006/main">
            <a:r>
              <a:t>- https://www.biblegateway.com/passage/?search=Psalm%2023%3A1&amp;version=KJV</a:t>
            </a:r>
          </a:p>
          <a:p xmlns:a="http://schemas.openxmlformats.org/drawingml/2006/main">
            <a:r>
              <a:t>- https://www.biblegateway.com/passage/?search=Psalm%2023%3A1&amp;version=CEVUK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Internal lesson route: data/curriculum-sequence.json (C2,U1,L2).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https://www.biblesociety.org.uk/uploads/content/shop/files/9780564049073_Inside-Out-Look-Inside.pdf</a:t>
            </a:r>
          </a:p>
          <a:p xmlns:a="http://schemas.openxmlformats.org/drawingml/2006/main">
            <a:r>
              <a:t>- https://www.biblesociety.org.uk/products/bibles/english-bibles/cev/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https://www.biblegateway.com/passage/?search=Psalm%2023%3A1&amp;version=KJV</a:t>
            </a:r>
          </a:p>
          <a:p xmlns:a="http://schemas.openxmlformats.org/drawingml/2006/main">
            <a:r>
              <a:t>- https://www.biblegateway.com/passage/?search=Psalm%2023%3A1&amp;version=CEVUK</a:t>
            </a:r>
          </a:p>
          <a:p xmlns:a="http://schemas.openxmlformats.org/drawingml/2006/main">
            <a:r>
              <a:t>- https://www.biblesociety.org.uk/products/bibles/english-bibles/cev/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https://www.biblegateway.com/passage/?search=Psalm%2023%3A1&amp;version=KJV</a:t>
            </a:r>
          </a:p>
          <a:p xmlns:a="http://schemas.openxmlformats.org/drawingml/2006/main">
            <a:r>
              <a:t>- https://www.biblegateway.com/passage/?search=Psalm%2023%3A1&amp;version=CEVUK</a:t>
            </a:r>
          </a:p>
          <a:p xmlns:a="http://schemas.openxmlformats.org/drawingml/2006/main">
            <a:r>
              <a:t>- https://www.biblesociety.org.uk/products/bibles/english-bibles/cev/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https://www.biblesociety.org.uk/uploads/content/shop/files/9780564049073_Inside-Out-Look-Inside.pdf</a:t>
            </a:r>
          </a:p>
          <a:p xmlns:a="http://schemas.openxmlformats.org/drawingml/2006/main">
            <a:r>
              <a:t>- https://www.biblesociety.org.uk/products/bibles/english-bibles/cev/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https://www.biblegateway.com/passage/?search=Psalm%2023%3A1&amp;version=KJV</a:t>
            </a:r>
          </a:p>
          <a:p xmlns:a="http://schemas.openxmlformats.org/drawingml/2006/main">
            <a:r>
              <a:t>- https://www.biblegateway.com/passage/?search=Psalm%2023%3A1&amp;version=CEVUK</a:t>
            </a:r>
          </a:p>
          <a:p xmlns:a="http://schemas.openxmlformats.org/drawingml/2006/main">
            <a:r>
              <a:t>- https://www.biblesociety.org.uk/products/bibles/english-bibles/cev/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https://www.biblesociety.org.uk/uploads/content/shop/files/9780564049073_Inside-Out-Look-Inside.pdf</a:t>
            </a:r>
          </a:p>
          <a:p xmlns:a="http://schemas.openxmlformats.org/drawingml/2006/main">
            <a:r>
              <a:t>- https://www.biblesociety.org.uk/products/bibles/english-bibles/cev/</a:t>
            </a:r>
          </a:p>
          <a:p xmlns:a="http://schemas.openxmlformats.org/drawingml/2006/main">
            <a:r>
              <a:t>- https://www.biblegateway.com/passage/?search=Psalm%2023%3A1&amp;version=KJV</a:t>
            </a:r>
          </a:p>
          <a:p xmlns:a="http://schemas.openxmlformats.org/drawingml/2006/main">
            <a:r>
              <a:t>- https://www.biblegateway.com/passage/?search=Psalm%2023%3A1&amp;version=CEVUK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8ba09e40646e2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2fbd151f9476f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dbfc1e02c4b84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d986b6e8f4af1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fba93a49d43cc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f62b45d3ccc4872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3684186baa140af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aa1d458b93a44af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206272f59a146c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d0d7ba35c43c6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1ba3f5b5c4859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a180b35c0482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d556c21194cec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b7d1ed75f48d7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ef4c0368f4fe2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353632298410c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1d0504e994593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185b00cfa0945b1" /><Relationship Type="http://schemas.openxmlformats.org/officeDocument/2006/relationships/slideLayout" Target="/ppt/slideLayouts/slideLayout1.xml" Id="R5a414a3fe830408c" /><Relationship Type="http://schemas.openxmlformats.org/officeDocument/2006/relationships/slideLayout" Target="/ppt/slideLayouts/slideLayout2.xml" Id="R5d5e6d24fb3c4c77" /><Relationship Type="http://schemas.openxmlformats.org/officeDocument/2006/relationships/slideLayout" Target="/ppt/slideLayouts/slideLayout3.xml" Id="R2cdd65bb437b498b" /><Relationship Type="http://schemas.openxmlformats.org/officeDocument/2006/relationships/slideLayout" Target="/ppt/slideLayouts/slideLayout4.xml" Id="Rdef1aa08813a4b6d" /><Relationship Type="http://schemas.openxmlformats.org/officeDocument/2006/relationships/slideLayout" Target="/ppt/slideLayouts/slideLayout5.xml" Id="Reb4c0160a07b4ea2" /><Relationship Type="http://schemas.openxmlformats.org/officeDocument/2006/relationships/slideLayout" Target="/ppt/slideLayouts/slideLayout6.xml" Id="Rf598bbf70e384880" /><Relationship Type="http://schemas.openxmlformats.org/officeDocument/2006/relationships/slideLayout" Target="/ppt/slideLayouts/slideLayout7.xml" Id="R0298662e20044ab4" /><Relationship Type="http://schemas.openxmlformats.org/officeDocument/2006/relationships/slideLayout" Target="/ppt/slideLayouts/slideLayout8.xml" Id="Ra2d8877e381f488d" /><Relationship Type="http://schemas.openxmlformats.org/officeDocument/2006/relationships/slideLayout" Target="/ppt/slideLayouts/slideLayout9.xml" Id="Re32bcf515f364ab4" /><Relationship Type="http://schemas.openxmlformats.org/officeDocument/2006/relationships/slideLayout" Target="/ppt/slideLayouts/slideLayout10.xml" Id="Rfcbd7e1efcbc42c9" /><Relationship Type="http://schemas.openxmlformats.org/officeDocument/2006/relationships/slideLayout" Target="/ppt/slideLayouts/slideLayout11.xml" Id="R9fbcb15119ec4109" /><Relationship Type="http://schemas.openxmlformats.org/officeDocument/2006/relationships/slideLayout" Target="/ppt/slideLayouts/slideLayout12.xml" Id="R52a96658fa414249" /><Relationship Type="http://schemas.openxmlformats.org/officeDocument/2006/relationships/slideLayout" Target="/ppt/slideLayouts/slideLayout13.xml" Id="Rfa356083273e4479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826e1c453cd44532" /><Relationship Type="http://schemas.openxmlformats.org/officeDocument/2006/relationships/slideLayout" Target="/ppt/slideLayouts/slideLayout14.xml" Id="Rb719087ab3a34c5c" /><Relationship Type="http://schemas.openxmlformats.org/officeDocument/2006/relationships/slideLayout" Target="/ppt/slideLayouts/slideLayout15.xml" Id="R5af614b6a8e8446b" /><Relationship Type="http://schemas.openxmlformats.org/officeDocument/2006/relationships/slideLayout" Target="/ppt/slideLayouts/slideLayout16.xml" Id="R6a706420fc484a05" /><Relationship Type="http://schemas.openxmlformats.org/officeDocument/2006/relationships/slideLayout" Target="/ppt/slideLayouts/slideLayout17.xml" Id="R5d1d65f1dfc34661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14a3fe830408c"/>
    <p:sldLayoutId xmlns:r="http://schemas.openxmlformats.org/officeDocument/2006/relationships" id="2147483650" r:id="R5d5e6d24fb3c4c77"/>
    <p:sldLayoutId xmlns:r="http://schemas.openxmlformats.org/officeDocument/2006/relationships" id="2147483651" r:id="R2cdd65bb437b498b"/>
    <p:sldLayoutId xmlns:r="http://schemas.openxmlformats.org/officeDocument/2006/relationships" id="2147483652" r:id="Rdef1aa08813a4b6d"/>
    <p:sldLayoutId xmlns:r="http://schemas.openxmlformats.org/officeDocument/2006/relationships" id="2147483653" r:id="Reb4c0160a07b4ea2"/>
    <p:sldLayoutId xmlns:r="http://schemas.openxmlformats.org/officeDocument/2006/relationships" id="2147483654" r:id="Rf598bbf70e384880"/>
    <p:sldLayoutId xmlns:r="http://schemas.openxmlformats.org/officeDocument/2006/relationships" id="2147483655" r:id="R0298662e20044ab4"/>
    <p:sldLayoutId xmlns:r="http://schemas.openxmlformats.org/officeDocument/2006/relationships" id="2147483656" r:id="Ra2d8877e381f488d"/>
    <p:sldLayoutId xmlns:r="http://schemas.openxmlformats.org/officeDocument/2006/relationships" id="2147483657" r:id="Re32bcf515f364ab4"/>
    <p:sldLayoutId xmlns:r="http://schemas.openxmlformats.org/officeDocument/2006/relationships" id="2147483658" r:id="Rfcbd7e1efcbc42c9"/>
    <p:sldLayoutId xmlns:r="http://schemas.openxmlformats.org/officeDocument/2006/relationships" id="2147483659" r:id="R9fbcb15119ec4109"/>
    <p:sldLayoutId xmlns:r="http://schemas.openxmlformats.org/officeDocument/2006/relationships" id="2147483660" r:id="R52a96658fa414249"/>
    <p:sldLayoutId xmlns:r="http://schemas.openxmlformats.org/officeDocument/2006/relationships" id="2147483661" r:id="Rfa356083273e4479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b719087ab3a34c5c"/>
    <p:sldLayoutId xmlns:r="http://schemas.openxmlformats.org/officeDocument/2006/relationships" id="2147483664" r:id="R5af614b6a8e8446b"/>
    <p:sldLayoutId xmlns:r="http://schemas.openxmlformats.org/officeDocument/2006/relationships" id="2147483665" r:id="R6a706420fc484a05"/>
    <p:sldLayoutId xmlns:r="http://schemas.openxmlformats.org/officeDocument/2006/relationships" id="2147483666" r:id="R5d1d65f1dfc34661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bf65602d64cce" /><Relationship Type="http://schemas.openxmlformats.org/officeDocument/2006/relationships/notesSlide" Target="/ppt/notesSlides/notesSlide1.xml" Id="Rd47255c5082a460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dd33f5980bb54e01" /><Relationship Type="http://schemas.openxmlformats.org/officeDocument/2006/relationships/hyperlink" Target="https://www.eduqas.co.uk/media/shqhzosf/eduqas-gcse-rs-route-a-gft-from-2016-300924.pdf" TargetMode="External" Id="R6cc83e6049ed4491" /><Relationship Type="http://schemas.openxmlformats.org/officeDocument/2006/relationships/hyperlink" Target="https://www.biblesociety.org.uk/uploads/content/shop/files/9780564049073_Inside-Out-Look-Inside.pdf" TargetMode="External" Id="Rc2e5e860d5894c98" /><Relationship Type="http://schemas.openxmlformats.org/officeDocument/2006/relationships/hyperlink" Target="https://www.biblesociety.org.uk/products/bibles/english-bibles/cev/" TargetMode="External" Id="R430b371a5e3b426b" /><Relationship Type="http://schemas.openxmlformats.org/officeDocument/2006/relationships/hyperlink" Target="https://www.biblegateway.com/passage/?search=Psalm%2023%3A1&amp;version=KJV" TargetMode="External" Id="Rf488d06c87f74bdc" /><Relationship Type="http://schemas.openxmlformats.org/officeDocument/2006/relationships/hyperlink" Target="https://www.biblegateway.com/passage/?search=Psalm%2023%3A1&amp;version=CEVUK" TargetMode="External" Id="R3fbc2ef57fb3465a" /><Relationship Type="http://schemas.openxmlformats.org/officeDocument/2006/relationships/notesSlide" Target="/ppt/notesSlides/notesSlide10.xml" Id="R26e3d89eeb60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81433a379a943da" /><Relationship Type="http://schemas.openxmlformats.org/officeDocument/2006/relationships/notesSlide" Target="/ppt/notesSlides/notesSlide2.xml" Id="R93bd38385548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afa7a02d98584db8" /><Relationship Type="http://schemas.openxmlformats.org/officeDocument/2006/relationships/notesSlide" Target="/ppt/notesSlides/notesSlide3.xml" Id="R995e7f83ca95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47571b50202546c7" /><Relationship Type="http://schemas.openxmlformats.org/officeDocument/2006/relationships/notesSlide" Target="/ppt/notesSlides/notesSlide4.xml" Id="R051316b1f371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679a3c726fe499c" /><Relationship Type="http://schemas.openxmlformats.org/officeDocument/2006/relationships/notesSlide" Target="/ppt/notesSlides/notesSlide5.xml" Id="Rb9e7e533883841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12f5ab22010d431a" /><Relationship Type="http://schemas.openxmlformats.org/officeDocument/2006/relationships/notesSlide" Target="/ppt/notesSlides/notesSlide6.xml" Id="R9689ef4a109740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90531ffab2f4454d" /><Relationship Type="http://schemas.openxmlformats.org/officeDocument/2006/relationships/notesSlide" Target="/ppt/notesSlides/notesSlide7.xml" Id="Rc219bb146d9d4c2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3f612bdbbaf44f32" /><Relationship Type="http://schemas.openxmlformats.org/officeDocument/2006/relationships/notesSlide" Target="/ppt/notesSlides/notesSlide8.xml" Id="R5ed73bf45c5f453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f5928c1489745ae" /><Relationship Type="http://schemas.openxmlformats.org/officeDocument/2006/relationships/notesSlide" Target="/ppt/notesSlides/notesSlide9.xml" Id="R2a5102f30d1c4ab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D3938669-789B-4445-A808-7137D92D8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EE9A7423-C0E7-47F3-9459-C1CDD3371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Bible Translation
and Meaning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Can a translation preserve authority without preserving every word?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240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11049000" cy="447675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47650" tIns="209550" rIns="2476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cc83e6049ed4491"/>
              </a:rPr>
              <a:t>GCSE Religious Studies Route A</a:t>
            </a:r>
            <a:r>
              <a:t>. [Slides 1–6]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Society.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2e5e860d5894c98"/>
              </a:rPr>
              <a:t>Inside Out: Explore the Language</a:t>
            </a:r>
            <a:r>
              <a:t>. [Slides 2, 5–6]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Society.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30b371a5e3b426b"/>
              </a:rPr>
              <a:t>Contemporary English Version</a:t>
            </a:r>
            <a:r>
              <a:t>. [Slides 2–6]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Bible. </a:t>
            </a:r>
            <a:r>
              <a:rPr b="1" i="0" u="sng">
                <a:solidFill>
                  <a:srgbClr val="5C3F8C"/>
                </a:solidFill>
                <a:hlinkClick xmlns:r="http://schemas.openxmlformats.org/officeDocument/2006/relationships" r:id="Rf488d06c87f74bdc"/>
              </a:rPr>
              <a:t>Psalm 23:1, KJV</a:t>
            </a:r>
            <a:r>
              <a:t>; </a:t>
            </a:r>
            <a:r>
              <a:rPr b="1" i="0" u="sng">
                <a:solidFill>
                  <a:srgbClr val="5C3F8C"/>
                </a:solidFill>
                <a:hlinkClick xmlns:r="http://schemas.openxmlformats.org/officeDocument/2006/relationships" r:id="R3fbc2ef57fb3465a"/>
              </a:rPr>
              <a:t>Psalm 23:1, CEV</a:t>
            </a:r>
            <a:r>
              <a:t>. [Slides 3–6]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Slides 2, 5–7]</a:t>
            </a:r>
          </a:p>
        </p:txBody>
      </p:sp>
      <p:sp>
        <p:nvSpPr>
          <p:cNvPr id="12" name="References Title">
            <a:extLst xmlns:a="http://schemas.openxmlformats.org/drawingml/2006/main">
              <a:ext uri="{FF2B5EF4-FFF2-40B4-BE49-F238E27FC236}">
                <a16:creationId xmlns:a16="http://schemas.microsoft.com/office/drawing/2014/main" id="{13C8FBE1-7677-4965-AF8A-3E4C6FF6B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0"/>
            <a:ext cx="11049000" cy="1581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5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5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Bible Translation
and Meaning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why every English Bible involves choices.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audience and word choice affect meaning.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accessibility weakens biblical authority.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6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authority.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6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Name two sources Christians may use.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6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one source can be read differently.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85750" tIns="228600" rIns="285750" bIns="2286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9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9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Can a translation preserve authority without preserving every word?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Translation Choices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Bible was written in Hebrew, Aramaic and Greek.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Languages do not divide the world into exactly matching words.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formal equivalence</a:t>
            </a:r>
            <a:r>
              <a:t> keeps closer to wording and structure.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dynamic equivalence</a:t>
            </a:r>
            <a:r>
              <a:t> prioritises meaning for the target audience.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translation can clarify one feature while reducing another.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Hebrew, Greek and English Bible spread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Hebrew, Greek and English Bible spread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One Psalm, Two English Bibles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KJV:</a:t>
            </a:r>
            <a:r>
              <a:t> “The Lord is my shepherd; I shall not want.”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CEV:</a:t>
            </a:r>
            <a:r>
              <a:t> “You, Lord, are my shepherd. I will never be in need.”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Both use the shepherd metaphor.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older phrase ‘shall not want’ can now be misunderstood.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Accessibility changes wording without automatically changing the core claim.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Translations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KJV Wording: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‘Shall not want’ is compact and memorable.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Modern readers may interpret want as desire rather than need.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Older grammar preserves a traditional sound.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Compare clarity and meaning.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Include one similarity, difference and judgement.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CEV Wording: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‘Never be in need’ states the intended sense directly.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Everyday language supports younger or less experienced readers.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Extra explanation makes one interpretation more explicit.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Translate for
an Audience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A. child, B. worship or C. formal study.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Rewrite ‘I shall not want’ for that audience.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Defend it in two sentences; name one gain and one risk.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Keep one phrase unchanged. Why?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Reader or congregation using a Bible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Reader or congregation using a Bible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Translation Decoys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3695868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4243303"/>
            <a:ext cx="5596597" cy="1947947"/>
          </a:xfrm>
          <a:prstGeom xmlns:a="http://schemas.openxmlformats.org/drawingml/2006/main" prst="roundRect">
            <a:avLst>
              <a:gd name="adj" fmla="val 1466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audience</a:t>
            </a:r>
            <a:r>
              <a:t> — intended readers.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authority</a:t>
            </a:r>
            <a:r>
              <a:t> — right to guide belief.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interpretation</a:t>
            </a:r>
            <a:r>
              <a:t> — reasoned meaning.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37"/>
            <a:ext cx="5596597" cy="2631862"/>
          </a:xfrm>
          <a:prstGeom xmlns:a="http://schemas.openxmlformats.org/drawingml/2006/main" prst="roundRect">
            <a:avLst>
              <a:gd name="adj" fmla="val 1085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Reject: ‘A clearer translation is always less accurate.’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Rewrite it as a defensible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Use Psalm 23:1 to justify the repair.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ranslation notes or manuscript detai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Translation notes or manuscript detail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translation preserve authority?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of two contrasting Bible edition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of two contrasting Bible editions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09550" tIns="171450" rIns="209550" bIns="1714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[Slides 2–7]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2, 5–7]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09550" tIns="171450" rIns="209550" bIns="1714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Bible Society translation guidance [Slides 2, 5–6]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Psalm 23:1 in KJV and CEV [Slides 3–6]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1–6]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2026-08-19T00:34:35.6590000Z</dcterms:created>
  <dcterms:modified xsi:type="dcterms:W3CDTF">2026-08-19T00:34:35.6590000Z</dcterms:modified>
</coreProperties>
</file>