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775381e1f9542b5" /><Relationship Type="http://schemas.openxmlformats.org/officeDocument/2006/relationships/extended-properties" Target="/docProps/app.xml" Id="Reda4be9eca2646a4" /><Relationship Type="http://schemas.openxmlformats.org/officeDocument/2006/relationships/officeDocument" Target="/ppt/presentation.xml" Id="Rd91b1d77f95d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a2c3dafd76462a"/>
    <p:sldMasterId xmlns:r="http://schemas.openxmlformats.org/officeDocument/2006/relationships" id="2147483662" r:id="Rb7fff9d72e68465e"/>
  </p:sldMasterIdLst>
  <p:notesMasterIdLst>
    <p:notesMasterId xmlns:r="http://schemas.openxmlformats.org/officeDocument/2006/relationships" r:id="Rec91c57a330a4390"/>
  </p:notesMasterIdLst>
  <p:sldIdLst>
    <p:sldId xmlns:r="http://schemas.openxmlformats.org/officeDocument/2006/relationships" id="256" r:id="Rfc3cd7081e814a25"/>
    <p:sldId xmlns:r="http://schemas.openxmlformats.org/officeDocument/2006/relationships" id="257" r:id="Ra66ae04012274a5b"/>
    <p:sldId xmlns:r="http://schemas.openxmlformats.org/officeDocument/2006/relationships" id="258" r:id="R8374314bc5fa422f"/>
    <p:sldId xmlns:r="http://schemas.openxmlformats.org/officeDocument/2006/relationships" id="259" r:id="Rc8b1615184d24de8"/>
    <p:sldId xmlns:r="http://schemas.openxmlformats.org/officeDocument/2006/relationships" id="260" r:id="R940ea052420747db"/>
    <p:sldId xmlns:r="http://schemas.openxmlformats.org/officeDocument/2006/relationships" id="261" r:id="Rda86bf29fcec45e0"/>
    <p:sldId xmlns:r="http://schemas.openxmlformats.org/officeDocument/2006/relationships" id="262" r:id="R0f895d5492b749ef"/>
    <p:sldId xmlns:r="http://schemas.openxmlformats.org/officeDocument/2006/relationships" id="263" r:id="Ra1c642b071694c45"/>
    <p:sldId xmlns:r="http://schemas.openxmlformats.org/officeDocument/2006/relationships" id="264" r:id="R2961019eeecd4218"/>
    <p:sldId xmlns:r="http://schemas.openxmlformats.org/officeDocument/2006/relationships" id="265" r:id="Rc4a8119ab2ad42f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85b1e6668f74c08" /><Relationship Type="http://schemas.openxmlformats.org/officeDocument/2006/relationships/slideMaster" Target="/ppt/slideMasters/slideMaster1.xml" Id="R6aa2c3dafd76462a" /><Relationship Type="http://schemas.openxmlformats.org/officeDocument/2006/relationships/slideMaster" Target="/ppt/slideMasters/slideMaster2.xml" Id="Rb7fff9d72e68465e" /><Relationship Type="http://schemas.openxmlformats.org/officeDocument/2006/relationships/notesMaster" Target="/ppt/notesMasters/notesMaster1.xml" Id="Rec91c57a330a4390" /><Relationship Type="http://schemas.openxmlformats.org/officeDocument/2006/relationships/presProps" Target="/ppt/presProps.xml" Id="R46c4d7ee8ab241d7" /><Relationship Type="http://schemas.openxmlformats.org/officeDocument/2006/relationships/viewProps" Target="/ppt/viewProps.xml" Id="R3d71832935a94686" /><Relationship Type="http://schemas.openxmlformats.org/officeDocument/2006/relationships/tableStyles" Target="/ppt/tableStyles.xml" Id="Rbf543e7e7e3e4436" /><Relationship Type="http://schemas.openxmlformats.org/officeDocument/2006/relationships/slide" Target="/ppt/slides/slide1.xml" Id="Rfc3cd7081e814a25" /><Relationship Type="http://schemas.openxmlformats.org/officeDocument/2006/relationships/slide" Target="/ppt/slides/slide2.xml" Id="Ra66ae04012274a5b" /><Relationship Type="http://schemas.openxmlformats.org/officeDocument/2006/relationships/slide" Target="/ppt/slides/slide3.xml" Id="R8374314bc5fa422f" /><Relationship Type="http://schemas.openxmlformats.org/officeDocument/2006/relationships/slide" Target="/ppt/slides/slide4.xml" Id="Rc8b1615184d24de8" /><Relationship Type="http://schemas.openxmlformats.org/officeDocument/2006/relationships/slide" Target="/ppt/slides/slide5.xml" Id="R940ea052420747db" /><Relationship Type="http://schemas.openxmlformats.org/officeDocument/2006/relationships/slide" Target="/ppt/slides/slide6.xml" Id="Rda86bf29fcec45e0" /><Relationship Type="http://schemas.openxmlformats.org/officeDocument/2006/relationships/slide" Target="/ppt/slides/slide7.xml" Id="R0f895d5492b749ef" /><Relationship Type="http://schemas.openxmlformats.org/officeDocument/2006/relationships/slide" Target="/ppt/slides/slide8.xml" Id="Ra1c642b071694c45" /><Relationship Type="http://schemas.openxmlformats.org/officeDocument/2006/relationships/slide" Target="/ppt/slides/slide9.xml" Id="R2961019eeecd4218" /><Relationship Type="http://schemas.openxmlformats.org/officeDocument/2006/relationships/slide" Target="/ppt/slides/slide10.xml" Id="Rc4a8119ab2ad42f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455bf628313b46d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0fb868d5ac448bf" /><Relationship Type="http://schemas.openxmlformats.org/officeDocument/2006/relationships/notesMaster" Target="/ppt/notesMasters/notesMaster1.xml" Id="R08548669814447c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5b9b8d78a634794" /><Relationship Type="http://schemas.openxmlformats.org/officeDocument/2006/relationships/notesMaster" Target="/ppt/notesMasters/notesMaster1.xml" Id="R6af26a664682468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44ec55c6e414a1f" /><Relationship Type="http://schemas.openxmlformats.org/officeDocument/2006/relationships/notesMaster" Target="/ppt/notesMasters/notesMaster1.xml" Id="Re7ced0d2b45445b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9d54f6191214c44" /><Relationship Type="http://schemas.openxmlformats.org/officeDocument/2006/relationships/notesMaster" Target="/ppt/notesMasters/notesMaster1.xml" Id="R79b1e564041042b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18503fa666a42c1" /><Relationship Type="http://schemas.openxmlformats.org/officeDocument/2006/relationships/notesMaster" Target="/ppt/notesMasters/notesMaster1.xml" Id="R93dd755988f54a7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94ff66516c94ba3" /><Relationship Type="http://schemas.openxmlformats.org/officeDocument/2006/relationships/notesMaster" Target="/ppt/notesMasters/notesMaster1.xml" Id="R9642dcc37db848b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845661dc8264519" /><Relationship Type="http://schemas.openxmlformats.org/officeDocument/2006/relationships/notesMaster" Target="/ppt/notesMasters/notesMaster1.xml" Id="R663f2a0eb8e8424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59782b3987e4847" /><Relationship Type="http://schemas.openxmlformats.org/officeDocument/2006/relationships/notesMaster" Target="/ppt/notesMasters/notesMaster1.xml" Id="R8e1e07e5457e405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02362012cfa423e" /><Relationship Type="http://schemas.openxmlformats.org/officeDocument/2006/relationships/notesMaster" Target="/ppt/notesMasters/notesMaster1.xml" Id="R9c095a006f744bd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6adeedd5d7c4175" /><Relationship Type="http://schemas.openxmlformats.org/officeDocument/2006/relationships/notesMaster" Target="/ppt/notesMasters/notesMaster1.xml" Id="R2700fcd6c6b14eb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https://www.vatican.va/content/catechism/en/part_one/section_two/chapter_three/article_12/ii_heaven.html</a:t>
            </a:r>
          </a:p>
          <a:p xmlns:a="http://schemas.openxmlformats.org/drawingml/2006/main">
            <a:r>
              <a:t>- https://www.vatican.va/content/catechism/en/part_one/section_two/chapter_three/article_12/iv_hell.html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https://www.vatican.va/content/catechism/en/part_one/section_two/chapter_three/article_12/ii_heaven.html</a:t>
            </a:r>
          </a:p>
          <a:p xmlns:a="http://schemas.openxmlformats.org/drawingml/2006/main">
            <a:r>
              <a:t>- https://www.vatican.va/content/catechism/en/part_one/section_two/chapter_three/article_12/iv_hell.html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https://www.vatican.va/content/catechism/en/part_one/section_two/chapter_three/article_12/ii_heaven.html</a:t>
            </a:r>
          </a:p>
          <a:p xmlns:a="http://schemas.openxmlformats.org/drawingml/2006/main">
            <a:r>
              <a:t>- https://www.vatican.va/content/catechism/en/part_one/section_two/chapter_three/article_12/iv_hell.html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https://www.vatican.va/content/catechism/en/part_one/section_two/chapter_three/article_12/ii_heaven.html</a:t>
            </a:r>
          </a:p>
          <a:p xmlns:a="http://schemas.openxmlformats.org/drawingml/2006/main">
            <a:r>
              <a:t>- https://www.vatican.va/content/catechism/en/part_one/section_two/chapter_three/article_12/iv_hell.html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https://www.vatican.va/content/catechism/en/part_one/section_two/chapter_three/article_12/ii_heaven.html</a:t>
            </a:r>
          </a:p>
          <a:p xmlns:a="http://schemas.openxmlformats.org/drawingml/2006/main">
            <a:r>
              <a:t>- https://www.vatican.va/content/catechism/en/part_one/section_two/chapter_three/article_12/iv_hell.html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https://www.vatican.va/content/catechism/en/part_one/section_two/chapter_three/article_12/ii_heaven.html</a:t>
            </a:r>
          </a:p>
          <a:p xmlns:a="http://schemas.openxmlformats.org/drawingml/2006/main">
            <a:r>
              <a:t>- https://www.vatican.va/content/catechism/en/part_one/section_two/chapter_three/article_12/iv_hell.html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https://www.vatican.va/content/catechism/en/part_one/section_two/chapter_three/article_12/ii_heaven.html</a:t>
            </a:r>
          </a:p>
          <a:p xmlns:a="http://schemas.openxmlformats.org/drawingml/2006/main">
            <a:r>
              <a:t>- https://www.vatican.va/content/catechism/en/part_one/section_two/chapter_three/article_12/iv_hell.html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https://www.vatican.va/content/catechism/en/part_one/section_two/chapter_three/article_12/ii_heaven.html</a:t>
            </a:r>
          </a:p>
          <a:p xmlns:a="http://schemas.openxmlformats.org/drawingml/2006/main">
            <a:r>
              <a:t>- https://www.vatican.va/content/catechism/en/part_one/section_two/chapter_three/article_12/iv_hell.html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https://www.vatican.va/content/catechism/en/part_one/section_two/chapter_three/article_12/ii_heaven.html</a:t>
            </a:r>
          </a:p>
          <a:p xmlns:a="http://schemas.openxmlformats.org/drawingml/2006/main">
            <a:r>
              <a:t>- https://www.vatican.va/content/catechism/en/part_one/section_two/chapter_three/article_12/iv_hell.html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https://www.vatican.va/content/catechism/en/part_one/section_two/chapter_three/article_12/ii_heaven.html</a:t>
            </a:r>
          </a:p>
          <a:p xmlns:a="http://schemas.openxmlformats.org/drawingml/2006/main">
            <a:r>
              <a:t>- https://www.vatican.va/content/catechism/en/part_one/section_two/chapter_three/article_12/iv_hell.html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111cf68064953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f3d3a56954769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27e7e5c6647e7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a022d0a6d48a0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43928ef0142e5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e5645150931410e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61da8767408494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3b35de6fd7b4202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3e13ae7de8c4f8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d0a694e7b4cdd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3a2ba433f44c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5b3b7492b465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8a45719c144dc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7ff676f544947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611a7bf544630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95c79c64d4a3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bec3c404045a4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46da1f25bfb408e" /><Relationship Type="http://schemas.openxmlformats.org/officeDocument/2006/relationships/slideLayout" Target="/ppt/slideLayouts/slideLayout1.xml" Id="R5714fe2225da4b77" /><Relationship Type="http://schemas.openxmlformats.org/officeDocument/2006/relationships/slideLayout" Target="/ppt/slideLayouts/slideLayout2.xml" Id="R56cd239030fb4b8b" /><Relationship Type="http://schemas.openxmlformats.org/officeDocument/2006/relationships/slideLayout" Target="/ppt/slideLayouts/slideLayout3.xml" Id="R5c7f2c7566124e30" /><Relationship Type="http://schemas.openxmlformats.org/officeDocument/2006/relationships/slideLayout" Target="/ppt/slideLayouts/slideLayout4.xml" Id="R01b081d9849041a5" /><Relationship Type="http://schemas.openxmlformats.org/officeDocument/2006/relationships/slideLayout" Target="/ppt/slideLayouts/slideLayout5.xml" Id="R8d8b611136394524" /><Relationship Type="http://schemas.openxmlformats.org/officeDocument/2006/relationships/slideLayout" Target="/ppt/slideLayouts/slideLayout6.xml" Id="Re7cce43ee8af4724" /><Relationship Type="http://schemas.openxmlformats.org/officeDocument/2006/relationships/slideLayout" Target="/ppt/slideLayouts/slideLayout7.xml" Id="R6a81985e565944f7" /><Relationship Type="http://schemas.openxmlformats.org/officeDocument/2006/relationships/slideLayout" Target="/ppt/slideLayouts/slideLayout8.xml" Id="R50ef04493d374e5f" /><Relationship Type="http://schemas.openxmlformats.org/officeDocument/2006/relationships/slideLayout" Target="/ppt/slideLayouts/slideLayout9.xml" Id="Raa6781ab72354bfc" /><Relationship Type="http://schemas.openxmlformats.org/officeDocument/2006/relationships/slideLayout" Target="/ppt/slideLayouts/slideLayout10.xml" Id="R6f2a540170cc4bc9" /><Relationship Type="http://schemas.openxmlformats.org/officeDocument/2006/relationships/slideLayout" Target="/ppt/slideLayouts/slideLayout11.xml" Id="R88842aa95d3144d0" /><Relationship Type="http://schemas.openxmlformats.org/officeDocument/2006/relationships/slideLayout" Target="/ppt/slideLayouts/slideLayout12.xml" Id="R7e4acf1328d54660" /><Relationship Type="http://schemas.openxmlformats.org/officeDocument/2006/relationships/slideLayout" Target="/ppt/slideLayouts/slideLayout13.xml" Id="R5ed3678694994708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a6ae1113e45c4329" /><Relationship Type="http://schemas.openxmlformats.org/officeDocument/2006/relationships/slideLayout" Target="/ppt/slideLayouts/slideLayout14.xml" Id="Rb554ac1aaa6c41b8" /><Relationship Type="http://schemas.openxmlformats.org/officeDocument/2006/relationships/slideLayout" Target="/ppt/slideLayouts/slideLayout15.xml" Id="R919a93d1f5c147a5" /><Relationship Type="http://schemas.openxmlformats.org/officeDocument/2006/relationships/slideLayout" Target="/ppt/slideLayouts/slideLayout16.xml" Id="Ra069ec01fbef4ee8" /><Relationship Type="http://schemas.openxmlformats.org/officeDocument/2006/relationships/slideLayout" Target="/ppt/slideLayouts/slideLayout17.xml" Id="Rd93448bcc2c34930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14fe2225da4b77"/>
    <p:sldLayoutId xmlns:r="http://schemas.openxmlformats.org/officeDocument/2006/relationships" id="2147483650" r:id="R56cd239030fb4b8b"/>
    <p:sldLayoutId xmlns:r="http://schemas.openxmlformats.org/officeDocument/2006/relationships" id="2147483651" r:id="R5c7f2c7566124e30"/>
    <p:sldLayoutId xmlns:r="http://schemas.openxmlformats.org/officeDocument/2006/relationships" id="2147483652" r:id="R01b081d9849041a5"/>
    <p:sldLayoutId xmlns:r="http://schemas.openxmlformats.org/officeDocument/2006/relationships" id="2147483653" r:id="R8d8b611136394524"/>
    <p:sldLayoutId xmlns:r="http://schemas.openxmlformats.org/officeDocument/2006/relationships" id="2147483654" r:id="Re7cce43ee8af4724"/>
    <p:sldLayoutId xmlns:r="http://schemas.openxmlformats.org/officeDocument/2006/relationships" id="2147483655" r:id="R6a81985e565944f7"/>
    <p:sldLayoutId xmlns:r="http://schemas.openxmlformats.org/officeDocument/2006/relationships" id="2147483656" r:id="R50ef04493d374e5f"/>
    <p:sldLayoutId xmlns:r="http://schemas.openxmlformats.org/officeDocument/2006/relationships" id="2147483657" r:id="Raa6781ab72354bfc"/>
    <p:sldLayoutId xmlns:r="http://schemas.openxmlformats.org/officeDocument/2006/relationships" id="2147483658" r:id="R6f2a540170cc4bc9"/>
    <p:sldLayoutId xmlns:r="http://schemas.openxmlformats.org/officeDocument/2006/relationships" id="2147483659" r:id="R88842aa95d3144d0"/>
    <p:sldLayoutId xmlns:r="http://schemas.openxmlformats.org/officeDocument/2006/relationships" id="2147483660" r:id="R7e4acf1328d54660"/>
    <p:sldLayoutId xmlns:r="http://schemas.openxmlformats.org/officeDocument/2006/relationships" id="2147483661" r:id="R5ed367869499470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b554ac1aaa6c41b8"/>
    <p:sldLayoutId xmlns:r="http://schemas.openxmlformats.org/officeDocument/2006/relationships" id="2147483664" r:id="R919a93d1f5c147a5"/>
    <p:sldLayoutId xmlns:r="http://schemas.openxmlformats.org/officeDocument/2006/relationships" id="2147483665" r:id="Ra069ec01fbef4ee8"/>
    <p:sldLayoutId xmlns:r="http://schemas.openxmlformats.org/officeDocument/2006/relationships" id="2147483666" r:id="Rd93448bcc2c3493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ce0bcc16e4ef8" /><Relationship Type="http://schemas.openxmlformats.org/officeDocument/2006/relationships/notesSlide" Target="/ppt/notesSlides/notesSlide1.xml" Id="R1a25d0021a0148e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9e8d4a6c5cc4870" /><Relationship Type="http://schemas.openxmlformats.org/officeDocument/2006/relationships/hyperlink" Target="https://www.eduqas.co.uk/media/w42hvhgp/eduqas-gcse-rs-spec-full-from-2016-e-1109.pdf" TargetMode="External" Id="R7ba224ed11144b14" /><Relationship Type="http://schemas.openxmlformats.org/officeDocument/2006/relationships/hyperlink" Target="https://www.biblegateway.com/versions/New-Revised-Standard-Version-Updated-Edition-NRSVue-Bible/" TargetMode="External" Id="R65cee4386d96433f" /><Relationship Type="http://schemas.openxmlformats.org/officeDocument/2006/relationships/hyperlink" Target="https://www.vatican.va/content/catechism/en/part_one/section_two/chapter_three/article_11.html" TargetMode="External" Id="R5826867a9ea24aab" /><Relationship Type="http://schemas.openxmlformats.org/officeDocument/2006/relationships/hyperlink" Target="https://www.vatican.va/content/catechism/en/part_one/section_two/chapter_three/article_12/ii_heaven.html" TargetMode="External" Id="Rfdfb7c20e24f4ba6" /><Relationship Type="http://schemas.openxmlformats.org/officeDocument/2006/relationships/hyperlink" Target="https://www.vatican.va/content/catechism/en/part_one/section_two/chapter_three/article_12/iv_hell.html" TargetMode="External" Id="Rbf4648e7e46847b6" /><Relationship Type="http://schemas.openxmlformats.org/officeDocument/2006/relationships/hyperlink" Target="https://www.eauk.org/about-us/how-we-work/basis-of-faith" TargetMode="External" Id="R4d45d98375734df6" /><Relationship Type="http://schemas.openxmlformats.org/officeDocument/2006/relationships/notesSlide" Target="/ppt/notesSlides/notesSlide10.xml" Id="R0d242f405168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ae3539eb3ce4a9a" /><Relationship Type="http://schemas.openxmlformats.org/officeDocument/2006/relationships/notesSlide" Target="/ppt/notesSlides/notesSlide2.xml" Id="Rb0d6929a3f83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fb0424dc8aab44a0" /><Relationship Type="http://schemas.openxmlformats.org/officeDocument/2006/relationships/notesSlide" Target="/ppt/notesSlides/notesSlide3.xml" Id="R994fea0536c743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b1fc2de127484806" /><Relationship Type="http://schemas.openxmlformats.org/officeDocument/2006/relationships/notesSlide" Target="/ppt/notesSlides/notesSlide4.xml" Id="Rb13f1aea74f3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c21813bcc704afb" /><Relationship Type="http://schemas.openxmlformats.org/officeDocument/2006/relationships/notesSlide" Target="/ppt/notesSlides/notesSlide5.xml" Id="Rbc8f92982f11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d418bf5b0164dc7" /><Relationship Type="http://schemas.openxmlformats.org/officeDocument/2006/relationships/notesSlide" Target="/ppt/notesSlides/notesSlide6.xml" Id="R1264e1e9429d43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fd3ba2fa1c148a1" /><Relationship Type="http://schemas.openxmlformats.org/officeDocument/2006/relationships/notesSlide" Target="/ppt/notesSlides/notesSlide7.xml" Id="Rb70dd1d1ccaa4fb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ea24d0365eab4b4f" /><Relationship Type="http://schemas.openxmlformats.org/officeDocument/2006/relationships/notesSlide" Target="/ppt/notesSlides/notesSlide8.xml" Id="R30c03aca3001457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cf8176e25644eb7" /><Relationship Type="http://schemas.openxmlformats.org/officeDocument/2006/relationships/notesSlide" Target="/ppt/notesSlides/notesSlide9.xml" Id="R4a4c5d27439d416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71C88698-005E-4300-8BDA-A18B49A48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F60F4BA6-DDD8-478C-81DB-5364C3110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Resurrection and
Christian Destiny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must remain for a resurrected person to be the same person?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14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ba224ed11144b14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5cee4386d96433f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826867a9ea24aab"/>
              </a:rPr>
              <a:t>Catechism: I Believe in the Resurrection of the Body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dfb7c20e24f4ba6"/>
              </a:rPr>
              <a:t>Catechism: Heaven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f4648e7e46847b6"/>
              </a:rPr>
              <a:t>Catechism: Hell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Evangelical Alliance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d45d98375734df6"/>
              </a:rPr>
              <a:t>Basis of faith</a:t>
            </a:r>
            <a:r>
              <a:t>. Current basis.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Resurrection and
Christian Destiny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Christian belief in resurrection of the dead.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traditional and contemporary afterlife views differ.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which account of Christian destiny is most coherent.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eschatology.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Name one judgement passage.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afterlife images need interpretation.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must remain for a resurrected person to be the same person?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Continuity and Transformation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3695868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4243303"/>
            <a:ext cx="5596597" cy="1947947"/>
          </a:xfrm>
          <a:prstGeom xmlns:a="http://schemas.openxmlformats.org/drawingml/2006/main" prst="roundRect">
            <a:avLst>
              <a:gd name="adj" fmla="val 1466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resurrection</a:t>
            </a:r>
            <a:r>
              <a:t> — God raising the dead into transformed life.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immortality</a:t>
            </a:r>
            <a:r>
              <a:t> — life not subject to death or decay.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communion</a:t>
            </a:r>
            <a:r>
              <a:t> — shared life and relationship with God.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37"/>
            <a:ext cx="5596597" cy="2631862"/>
          </a:xfrm>
          <a:prstGeom xmlns:a="http://schemas.openxmlformats.org/drawingml/2006/main" prst="roundRect">
            <a:avLst>
              <a:gd name="adj" fmla="val 1085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Distinguish resurrection from reincarnation.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why a resurrected body is not a reanimated corpse.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Justify what continuity must remain.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ontinuity and Transformation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Continuity and Transformation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The Seed and the Body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1 Corinthians 15 uses seed imagery to express continuity and transformation.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mortal body is contrasted with an imperishable, Spirit-animated body.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‘Spiritual body’ does not mean an immaterial ghost.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Christ's resurrection is the first fruits and ground of Christian hope.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Heaven and Hell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Communion: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Heaven is eternal life in relationship with God.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Resurrection and renewed creation remain central.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Imagery may be interpreted symbolically or literally.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the genuine point of disagreement about final separation.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Separation: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Hell is described as exclusion, punishment or separation.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Catholic teaching stresses definitive self-exclusion.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Christians differ over duration, destruction and restoration.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Same Person?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what your account cannot yet prove.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resurrection of the dead.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Choose A. body, B. memory or C. relationship as the key continuity.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Apply the seed analogy.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Test the choice against transformation.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judgement.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eed-to-plant transformation or restored identity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Seed-to-plant transformation or restored identity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Define resurrection accurately.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communion with God.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transformation and identity.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‘Resurrection is more important than belief in heaven.’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Mainstream hope includes embodied resurrection.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Heaven is not merely life on clouds.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Traditions differ over final separation.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transformation preserve personal identity?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of seed, light and renewed lif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of seed, light and renewed life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[Slides 2–7]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Church: I Believe in the Resurrection of the Body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Church: Heaven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2026-08-19T01:13:15.9030000Z</dcterms:created>
  <dcterms:modified xsi:type="dcterms:W3CDTF">2026-08-19T01:13:15.9030000Z</dcterms:modified>
</coreProperties>
</file>