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bda31433b240a4" /><Relationship Type="http://schemas.openxmlformats.org/officeDocument/2006/relationships/extended-properties" Target="/docProps/app.xml" Id="Rb6c1308b35104b0b" /><Relationship Type="http://schemas.openxmlformats.org/officeDocument/2006/relationships/officeDocument" Target="/ppt/presentation.xml" Id="R15983afea404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8ef9824a84f5d"/>
    <p:sldMasterId xmlns:r="http://schemas.openxmlformats.org/officeDocument/2006/relationships" id="2147483662" r:id="Rec5f569a7bf24861"/>
  </p:sldMasterIdLst>
  <p:notesMasterIdLst>
    <p:notesMasterId xmlns:r="http://schemas.openxmlformats.org/officeDocument/2006/relationships" r:id="Raefd0dd3eed34a8f"/>
  </p:notesMasterIdLst>
  <p:sldIdLst>
    <p:sldId xmlns:r="http://schemas.openxmlformats.org/officeDocument/2006/relationships" id="256" r:id="Rf7fb22199d9742ca"/>
    <p:sldId xmlns:r="http://schemas.openxmlformats.org/officeDocument/2006/relationships" id="257" r:id="R5e9ef78df3844a27"/>
    <p:sldId xmlns:r="http://schemas.openxmlformats.org/officeDocument/2006/relationships" id="258" r:id="R4adbfa6bb5ee42b8"/>
    <p:sldId xmlns:r="http://schemas.openxmlformats.org/officeDocument/2006/relationships" id="259" r:id="R023bc8d26492426d"/>
    <p:sldId xmlns:r="http://schemas.openxmlformats.org/officeDocument/2006/relationships" id="260" r:id="R2335f542b5574eda"/>
    <p:sldId xmlns:r="http://schemas.openxmlformats.org/officeDocument/2006/relationships" id="261" r:id="R94b59ff32a3d47b1"/>
    <p:sldId xmlns:r="http://schemas.openxmlformats.org/officeDocument/2006/relationships" id="262" r:id="R3cde8f92958c4ae2"/>
    <p:sldId xmlns:r="http://schemas.openxmlformats.org/officeDocument/2006/relationships" id="263" r:id="Rc56c994e18d74371"/>
    <p:sldId xmlns:r="http://schemas.openxmlformats.org/officeDocument/2006/relationships" id="264" r:id="Red1525d077824c5e"/>
    <p:sldId xmlns:r="http://schemas.openxmlformats.org/officeDocument/2006/relationships" id="265" r:id="R6f75851c7cdc40cb"/>
    <p:sldId xmlns:r="http://schemas.openxmlformats.org/officeDocument/2006/relationships" id="266" r:id="Rec4301f6c48345d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c408d08cefb4d3c" /><Relationship Type="http://schemas.openxmlformats.org/officeDocument/2006/relationships/slideMaster" Target="/ppt/slideMasters/slideMaster1.xml" Id="Rc548ef9824a84f5d" /><Relationship Type="http://schemas.openxmlformats.org/officeDocument/2006/relationships/slideMaster" Target="/ppt/slideMasters/slideMaster2.xml" Id="Rec5f569a7bf24861" /><Relationship Type="http://schemas.openxmlformats.org/officeDocument/2006/relationships/notesMaster" Target="/ppt/notesMasters/notesMaster1.xml" Id="Raefd0dd3eed34a8f" /><Relationship Type="http://schemas.openxmlformats.org/officeDocument/2006/relationships/presProps" Target="/ppt/presProps.xml" Id="R51ea338a286e4fee" /><Relationship Type="http://schemas.openxmlformats.org/officeDocument/2006/relationships/viewProps" Target="/ppt/viewProps.xml" Id="Rc6208ba890c2427e" /><Relationship Type="http://schemas.openxmlformats.org/officeDocument/2006/relationships/tableStyles" Target="/ppt/tableStyles.xml" Id="Rbab02b22cbb64a2f" /><Relationship Type="http://schemas.openxmlformats.org/officeDocument/2006/relationships/slide" Target="/ppt/slides/slide1.xml" Id="Rf7fb22199d9742ca" /><Relationship Type="http://schemas.openxmlformats.org/officeDocument/2006/relationships/slide" Target="/ppt/slides/slide2.xml" Id="R5e9ef78df3844a27" /><Relationship Type="http://schemas.openxmlformats.org/officeDocument/2006/relationships/slide" Target="/ppt/slides/slide3.xml" Id="R4adbfa6bb5ee42b8" /><Relationship Type="http://schemas.openxmlformats.org/officeDocument/2006/relationships/slide" Target="/ppt/slides/slide4.xml" Id="R023bc8d26492426d" /><Relationship Type="http://schemas.openxmlformats.org/officeDocument/2006/relationships/slide" Target="/ppt/slides/slide5.xml" Id="R2335f542b5574eda" /><Relationship Type="http://schemas.openxmlformats.org/officeDocument/2006/relationships/slide" Target="/ppt/slides/slide6.xml" Id="R94b59ff32a3d47b1" /><Relationship Type="http://schemas.openxmlformats.org/officeDocument/2006/relationships/slide" Target="/ppt/slides/slide7.xml" Id="R3cde8f92958c4ae2" /><Relationship Type="http://schemas.openxmlformats.org/officeDocument/2006/relationships/slide" Target="/ppt/slides/slide8.xml" Id="Rc56c994e18d74371" /><Relationship Type="http://schemas.openxmlformats.org/officeDocument/2006/relationships/slide" Target="/ppt/slides/slide9.xml" Id="Red1525d077824c5e" /><Relationship Type="http://schemas.openxmlformats.org/officeDocument/2006/relationships/slide" Target="/ppt/slides/slide10.xml" Id="R6f75851c7cdc40cb" /><Relationship Type="http://schemas.openxmlformats.org/officeDocument/2006/relationships/slide" Target="/ppt/slides/slide11.xml" Id="Rec4301f6c48345d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2ef7e0068b9453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87c26c81b5f4c61" /><Relationship Type="http://schemas.openxmlformats.org/officeDocument/2006/relationships/notesMaster" Target="/ppt/notesMasters/notesMaster1.xml" Id="R8dd8bd611183449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037fecd3bc44bb2" /><Relationship Type="http://schemas.openxmlformats.org/officeDocument/2006/relationships/notesMaster" Target="/ppt/notesMasters/notesMaster1.xml" Id="R6905803dae94466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a6a8a36929840c3" /><Relationship Type="http://schemas.openxmlformats.org/officeDocument/2006/relationships/notesMaster" Target="/ppt/notesMasters/notesMaster1.xml" Id="Rdb726f3a602a41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a94b149b8cf4f20" /><Relationship Type="http://schemas.openxmlformats.org/officeDocument/2006/relationships/notesMaster" Target="/ppt/notesMasters/notesMaster1.xml" Id="R58f3046c228141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cda2b82fa9843ad" /><Relationship Type="http://schemas.openxmlformats.org/officeDocument/2006/relationships/notesMaster" Target="/ppt/notesMasters/notesMaster1.xml" Id="R3772591f451148b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cc65b3901f44aa2" /><Relationship Type="http://schemas.openxmlformats.org/officeDocument/2006/relationships/notesMaster" Target="/ppt/notesMasters/notesMaster1.xml" Id="Ra31bad1da0974c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bc4d06d9c2b4445" /><Relationship Type="http://schemas.openxmlformats.org/officeDocument/2006/relationships/notesMaster" Target="/ppt/notesMasters/notesMaster1.xml" Id="Rfbcf8efcba6f411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ec2e164f34741b6" /><Relationship Type="http://schemas.openxmlformats.org/officeDocument/2006/relationships/notesMaster" Target="/ppt/notesMasters/notesMaster1.xml" Id="Re62c284b80ec4c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4a208a130a549ed" /><Relationship Type="http://schemas.openxmlformats.org/officeDocument/2006/relationships/notesMaster" Target="/ppt/notesMasters/notesMaster1.xml" Id="R0ae29ef6932248a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2f411b729364223" /><Relationship Type="http://schemas.openxmlformats.org/officeDocument/2006/relationships/notesMaster" Target="/ppt/notesMasters/notesMaster1.xml" Id="R9aaaacfae2224c0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36501ca538f4dff" /><Relationship Type="http://schemas.openxmlformats.org/officeDocument/2006/relationships/notesMaster" Target="/ppt/notesMasters/notesMaster1.xml" Id="R389049dfff73447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https://www.vatican.va/content/catechism/en/part_one/section_two/chapter_three/article_11.html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f57ff05cd4f3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da89a43504d1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cf9142015491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da77f8d9840c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2626e0323466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b195b38317945b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44705e65e2a44d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9d6da760ce442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43e00dfcbf7452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163b0893b4b0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366ff734b454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d9352947d4a5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8d4cc1e10455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27283ece143f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ea829d3de4d6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77fabab144d8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9f9ed6cf44f6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c639d7eaae4148" /><Relationship Type="http://schemas.openxmlformats.org/officeDocument/2006/relationships/slideLayout" Target="/ppt/slideLayouts/slideLayout1.xml" Id="Re4a6db96ce124853" /><Relationship Type="http://schemas.openxmlformats.org/officeDocument/2006/relationships/slideLayout" Target="/ppt/slideLayouts/slideLayout2.xml" Id="Rd605dc4e2b4c4bbf" /><Relationship Type="http://schemas.openxmlformats.org/officeDocument/2006/relationships/slideLayout" Target="/ppt/slideLayouts/slideLayout3.xml" Id="Rc8f77e4e44864154" /><Relationship Type="http://schemas.openxmlformats.org/officeDocument/2006/relationships/slideLayout" Target="/ppt/slideLayouts/slideLayout4.xml" Id="Racc171cd62974785" /><Relationship Type="http://schemas.openxmlformats.org/officeDocument/2006/relationships/slideLayout" Target="/ppt/slideLayouts/slideLayout5.xml" Id="R4d89c3ed39e349af" /><Relationship Type="http://schemas.openxmlformats.org/officeDocument/2006/relationships/slideLayout" Target="/ppt/slideLayouts/slideLayout6.xml" Id="R6be71a1da4014d1a" /><Relationship Type="http://schemas.openxmlformats.org/officeDocument/2006/relationships/slideLayout" Target="/ppt/slideLayouts/slideLayout7.xml" Id="R91f26d33a9d04355" /><Relationship Type="http://schemas.openxmlformats.org/officeDocument/2006/relationships/slideLayout" Target="/ppt/slideLayouts/slideLayout8.xml" Id="Reaf2e0bd44bb48d6" /><Relationship Type="http://schemas.openxmlformats.org/officeDocument/2006/relationships/slideLayout" Target="/ppt/slideLayouts/slideLayout9.xml" Id="Ra6ee4c9305f34369" /><Relationship Type="http://schemas.openxmlformats.org/officeDocument/2006/relationships/slideLayout" Target="/ppt/slideLayouts/slideLayout10.xml" Id="R500da34ce70f489f" /><Relationship Type="http://schemas.openxmlformats.org/officeDocument/2006/relationships/slideLayout" Target="/ppt/slideLayouts/slideLayout11.xml" Id="R1b00b131230e4e59" /><Relationship Type="http://schemas.openxmlformats.org/officeDocument/2006/relationships/slideLayout" Target="/ppt/slideLayouts/slideLayout12.xml" Id="Red382ec759af4e7d" /><Relationship Type="http://schemas.openxmlformats.org/officeDocument/2006/relationships/slideLayout" Target="/ppt/slideLayouts/slideLayout13.xml" Id="Rf9021f096feb4ba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9ba853ce7fa4779" /><Relationship Type="http://schemas.openxmlformats.org/officeDocument/2006/relationships/slideLayout" Target="/ppt/slideLayouts/slideLayout14.xml" Id="Rb9575317a16d462c" /><Relationship Type="http://schemas.openxmlformats.org/officeDocument/2006/relationships/slideLayout" Target="/ppt/slideLayouts/slideLayout15.xml" Id="Re089e795acf74b9e" /><Relationship Type="http://schemas.openxmlformats.org/officeDocument/2006/relationships/slideLayout" Target="/ppt/slideLayouts/slideLayout16.xml" Id="R47628f49217a46cc" /><Relationship Type="http://schemas.openxmlformats.org/officeDocument/2006/relationships/slideLayout" Target="/ppt/slideLayouts/slideLayout17.xml" Id="R91c3c27d0a3f46f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6db96ce124853"/>
    <p:sldLayoutId xmlns:r="http://schemas.openxmlformats.org/officeDocument/2006/relationships" id="2147483650" r:id="Rd605dc4e2b4c4bbf"/>
    <p:sldLayoutId xmlns:r="http://schemas.openxmlformats.org/officeDocument/2006/relationships" id="2147483651" r:id="Rc8f77e4e44864154"/>
    <p:sldLayoutId xmlns:r="http://schemas.openxmlformats.org/officeDocument/2006/relationships" id="2147483652" r:id="Racc171cd62974785"/>
    <p:sldLayoutId xmlns:r="http://schemas.openxmlformats.org/officeDocument/2006/relationships" id="2147483653" r:id="R4d89c3ed39e349af"/>
    <p:sldLayoutId xmlns:r="http://schemas.openxmlformats.org/officeDocument/2006/relationships" id="2147483654" r:id="R6be71a1da4014d1a"/>
    <p:sldLayoutId xmlns:r="http://schemas.openxmlformats.org/officeDocument/2006/relationships" id="2147483655" r:id="R91f26d33a9d04355"/>
    <p:sldLayoutId xmlns:r="http://schemas.openxmlformats.org/officeDocument/2006/relationships" id="2147483656" r:id="Reaf2e0bd44bb48d6"/>
    <p:sldLayoutId xmlns:r="http://schemas.openxmlformats.org/officeDocument/2006/relationships" id="2147483657" r:id="Ra6ee4c9305f34369"/>
    <p:sldLayoutId xmlns:r="http://schemas.openxmlformats.org/officeDocument/2006/relationships" id="2147483658" r:id="R500da34ce70f489f"/>
    <p:sldLayoutId xmlns:r="http://schemas.openxmlformats.org/officeDocument/2006/relationships" id="2147483659" r:id="R1b00b131230e4e59"/>
    <p:sldLayoutId xmlns:r="http://schemas.openxmlformats.org/officeDocument/2006/relationships" id="2147483660" r:id="Red382ec759af4e7d"/>
    <p:sldLayoutId xmlns:r="http://schemas.openxmlformats.org/officeDocument/2006/relationships" id="2147483661" r:id="Rf9021f096feb4ba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9575317a16d462c"/>
    <p:sldLayoutId xmlns:r="http://schemas.openxmlformats.org/officeDocument/2006/relationships" id="2147483664" r:id="Re089e795acf74b9e"/>
    <p:sldLayoutId xmlns:r="http://schemas.openxmlformats.org/officeDocument/2006/relationships" id="2147483665" r:id="R47628f49217a46cc"/>
    <p:sldLayoutId xmlns:r="http://schemas.openxmlformats.org/officeDocument/2006/relationships" id="2147483666" r:id="R91c3c27d0a3f46f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e5cb89724cf9" /><Relationship Type="http://schemas.openxmlformats.org/officeDocument/2006/relationships/notesSlide" Target="/ppt/notesSlides/notesSlide1.xml" Id="R9462ec40fa9548a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11f48af44db4dbc" /><Relationship Type="http://schemas.openxmlformats.org/officeDocument/2006/relationships/notesSlide" Target="/ppt/notesSlides/notesSlide10.xml" Id="R16af57b9904c4b1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6edfe3dd429402f" /><Relationship Type="http://schemas.openxmlformats.org/officeDocument/2006/relationships/hyperlink" Target="https://www.eduqas.co.uk/media/w42hvhgp/eduqas-gcse-rs-spec-full-from-2016-e-1109.pdf" TargetMode="External" Id="R24cf4969e6244e11" /><Relationship Type="http://schemas.openxmlformats.org/officeDocument/2006/relationships/hyperlink" Target="https://www.biblegateway.com/versions/New-Revised-Standard-Version-Updated-Edition-NRSVue-Bible/" TargetMode="External" Id="R23a7484746444908" /><Relationship Type="http://schemas.openxmlformats.org/officeDocument/2006/relationships/hyperlink" Target="https://www.vatican.va/content/catechism/en/part_one/section_two/chapter_three/article_11.html" TargetMode="External" Id="R2cdae2f71aa248a7" /><Relationship Type="http://schemas.openxmlformats.org/officeDocument/2006/relationships/hyperlink" Target="https://www.eauk.org/about-us/how-we-work/basis-of-faith" TargetMode="External" Id="Ra142022f28e649a4" /><Relationship Type="http://schemas.openxmlformats.org/officeDocument/2006/relationships/hyperlink" Target="https://www.churchofengland.org/prayer-and-worship/worship-texts-and-resources/book-common-prayer/articles-religion" TargetMode="External" Id="R8d84c1dfc33b4e85" /><Relationship Type="http://schemas.openxmlformats.org/officeDocument/2006/relationships/notesSlide" Target="/ppt/notesSlides/notesSlide11.xml" Id="R96d059b8368c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d839977c64f4c50" /><Relationship Type="http://schemas.openxmlformats.org/officeDocument/2006/relationships/notesSlide" Target="/ppt/notesSlides/notesSlide2.xml" Id="R76b843189937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20b124f7a3849bd" /><Relationship Type="http://schemas.openxmlformats.org/officeDocument/2006/relationships/notesSlide" Target="/ppt/notesSlides/notesSlide3.xml" Id="R88f61cb7e226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7d988771b8847cf" /><Relationship Type="http://schemas.openxmlformats.org/officeDocument/2006/relationships/notesSlide" Target="/ppt/notesSlides/notesSlide4.xml" Id="R6ea5bd448ac7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86234b2a194672" /><Relationship Type="http://schemas.openxmlformats.org/officeDocument/2006/relationships/notesSlide" Target="/ppt/notesSlides/notesSlide5.xml" Id="R3b95d027bb85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fcadbaaa2694264" /><Relationship Type="http://schemas.openxmlformats.org/officeDocument/2006/relationships/notesSlide" Target="/ppt/notesSlides/notesSlide6.xml" Id="Radd33763babc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560211883738481f" /><Relationship Type="http://schemas.openxmlformats.org/officeDocument/2006/relationships/notesSlide" Target="/ppt/notesSlides/notesSlide7.xml" Id="R1d73a7375c9a424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f199c49518042eb" /><Relationship Type="http://schemas.openxmlformats.org/officeDocument/2006/relationships/notesSlide" Target="/ppt/notesSlides/notesSlide8.xml" Id="R88ff72a7642d4a2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08e1e603f3a450e" /><Relationship Type="http://schemas.openxmlformats.org/officeDocument/2006/relationships/notesSlide" Target="/ppt/notesSlides/notesSlide9.xml" Id="R8e6e92d996824d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D5AF4AB-3A13-44F2-A34B-1EDB0A63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45C45CC-4C5A-48E5-A2A0-12851B83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Judgement,
Heaven and Hell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perfect justice and perfect mercy meet in judgement?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I Believe in the Resurrection of the Body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4cf4969e6244e1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3a7484746444908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cdae2f71aa248a7"/>
              </a:rPr>
              <a:t>Catechism: I Believe in the Resurrection of the Body</a:t>
            </a:r>
            <a:r>
              <a:t>. Catechism paragraphs 988-1019.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142022f28e649a4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d84c1dfc33b4e85"/>
              </a:rPr>
              <a:t>Articles of Religion</a:t>
            </a:r>
            <a:r>
              <a:t>. Historic formularies, current official hosting.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Judgement,
Heaven and Hell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main Christian beliefs about judgement and afterlife.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biblical images should be interpreted.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judgement can be both just and merciful.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grace.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two roles of the Holy Spirit.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how good actions can respond to grace.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perfect justice and perfect mercy meet in judgement?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Last Things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Eschatology concerns death, judgement, resurrection and final destiny.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hope includes communion with God and renewed creation.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Heaven and hell are described through varied images and relationships, not one literal geography.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Traditions differ over purgatory, intermediate state and apocalyptic imagery.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Judgement artwork with contrasting symbolic imagery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Judgement artwork with contrasting symbolic imagery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Judgement and Responsibility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11 and 14 connect eternal life with Christ and dwelling with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25 links treatment of people in need with response to Christ.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Luke 16 warns against indifference through a parable of reversal.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These passages do not create a points system for purchasing heaven.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Justice and Mercy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Justice: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lives are accountable to truth and goodness.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Wrongdoing and ignored suffering matter.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prevents evil from being treated as trivial.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whether perfect judgement can express both without contradiction.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Mercy: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 and grace are central Christian claims.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Repentance can transform relationship.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Mercy need not pretend that harm never happened.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Read the Images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Dwelling communicates secure communion with God.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Fire and darkness communicate loss, judgement and separation.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Feast and city communicate belonging, fulfilment and shared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Images from different genres should not be assembled into a literal map.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one interpretation that preserves meaning without literal geography.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each image to its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the danger of over-literal reading.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Decide which image communicates most effectively.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Judgement Without a Scorecard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25 makes embodied love morally serious, but it does not reduce salvation to points earned by charity.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Many Protestants describe good works as fruit of faith; Catholic teaching describes grace-enabled faith working through love.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Both connect judgement to real lives while denying that heaven is simply purchased.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judgement and mercy.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 biblical passage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justice for victims and forgiveness.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‘A loving God would never judge anyone.’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love require accountability?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mercy transform rather than cancel justice?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declaring living individuals damned.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would perfect judgement need to achieve?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balancing scales, welcome and reconcili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balancing scales, welcome and reconciliation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2026-08-19T01:13:14.0640000Z</dcterms:created>
  <dcterms:modified xsi:type="dcterms:W3CDTF">2026-08-19T01:13:14.0640000Z</dcterms:modified>
</coreProperties>
</file>