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78cd511de6704491" /><Relationship Type="http://schemas.openxmlformats.org/officeDocument/2006/relationships/extended-properties" Target="/docProps/app.xml" Id="Rf8939f10301741bb" /><Relationship Type="http://schemas.openxmlformats.org/officeDocument/2006/relationships/officeDocument" Target="/ppt/presentation.xml" Id="R34a80a1a60bc48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060d80e33d48b8"/>
    <p:sldMasterId xmlns:r="http://schemas.openxmlformats.org/officeDocument/2006/relationships" id="2147483662" r:id="R3574dd8101c24fe6"/>
  </p:sldMasterIdLst>
  <p:notesMasterIdLst>
    <p:notesMasterId xmlns:r="http://schemas.openxmlformats.org/officeDocument/2006/relationships" r:id="R61ab4c93db5b40de"/>
  </p:notesMasterIdLst>
  <p:sldIdLst>
    <p:sldId xmlns:r="http://schemas.openxmlformats.org/officeDocument/2006/relationships" id="256" r:id="R09c9a998f2954df2"/>
    <p:sldId xmlns:r="http://schemas.openxmlformats.org/officeDocument/2006/relationships" id="257" r:id="R74677b414c4046a5"/>
    <p:sldId xmlns:r="http://schemas.openxmlformats.org/officeDocument/2006/relationships" id="258" r:id="Re4ee32e6909649d2"/>
    <p:sldId xmlns:r="http://schemas.openxmlformats.org/officeDocument/2006/relationships" id="259" r:id="Rda5869b491a44670"/>
    <p:sldId xmlns:r="http://schemas.openxmlformats.org/officeDocument/2006/relationships" id="260" r:id="R2dcae75ac9ee42a3"/>
    <p:sldId xmlns:r="http://schemas.openxmlformats.org/officeDocument/2006/relationships" id="261" r:id="Rd239c7f885ae46e9"/>
    <p:sldId xmlns:r="http://schemas.openxmlformats.org/officeDocument/2006/relationships" id="262" r:id="R5973573cd27b4255"/>
    <p:sldId xmlns:r="http://schemas.openxmlformats.org/officeDocument/2006/relationships" id="263" r:id="Rf353cfae45054517"/>
    <p:sldId xmlns:r="http://schemas.openxmlformats.org/officeDocument/2006/relationships" id="264" r:id="Rc575bdf2c2b049ad"/>
    <p:sldId xmlns:r="http://schemas.openxmlformats.org/officeDocument/2006/relationships" id="265" r:id="Reccbb78e8d004b8f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2d6bf003bb34912" /><Relationship Type="http://schemas.openxmlformats.org/officeDocument/2006/relationships/slideMaster" Target="/ppt/slideMasters/slideMaster1.xml" Id="R5b060d80e33d48b8" /><Relationship Type="http://schemas.openxmlformats.org/officeDocument/2006/relationships/slideMaster" Target="/ppt/slideMasters/slideMaster2.xml" Id="R3574dd8101c24fe6" /><Relationship Type="http://schemas.openxmlformats.org/officeDocument/2006/relationships/notesMaster" Target="/ppt/notesMasters/notesMaster1.xml" Id="R61ab4c93db5b40de" /><Relationship Type="http://schemas.openxmlformats.org/officeDocument/2006/relationships/presProps" Target="/ppt/presProps.xml" Id="R2da74bdcb7f64f7f" /><Relationship Type="http://schemas.openxmlformats.org/officeDocument/2006/relationships/viewProps" Target="/ppt/viewProps.xml" Id="Rca3144b925344964" /><Relationship Type="http://schemas.openxmlformats.org/officeDocument/2006/relationships/tableStyles" Target="/ppt/tableStyles.xml" Id="R96dfd5f1325c43b1" /><Relationship Type="http://schemas.openxmlformats.org/officeDocument/2006/relationships/slide" Target="/ppt/slides/slide1.xml" Id="R09c9a998f2954df2" /><Relationship Type="http://schemas.openxmlformats.org/officeDocument/2006/relationships/slide" Target="/ppt/slides/slide2.xml" Id="R74677b414c4046a5" /><Relationship Type="http://schemas.openxmlformats.org/officeDocument/2006/relationships/slide" Target="/ppt/slides/slide3.xml" Id="Re4ee32e6909649d2" /><Relationship Type="http://schemas.openxmlformats.org/officeDocument/2006/relationships/slide" Target="/ppt/slides/slide4.xml" Id="Rda5869b491a44670" /><Relationship Type="http://schemas.openxmlformats.org/officeDocument/2006/relationships/slide" Target="/ppt/slides/slide5.xml" Id="R2dcae75ac9ee42a3" /><Relationship Type="http://schemas.openxmlformats.org/officeDocument/2006/relationships/slide" Target="/ppt/slides/slide6.xml" Id="Rd239c7f885ae46e9" /><Relationship Type="http://schemas.openxmlformats.org/officeDocument/2006/relationships/slide" Target="/ppt/slides/slide7.xml" Id="R5973573cd27b4255" /><Relationship Type="http://schemas.openxmlformats.org/officeDocument/2006/relationships/slide" Target="/ppt/slides/slide8.xml" Id="Rf353cfae45054517" /><Relationship Type="http://schemas.openxmlformats.org/officeDocument/2006/relationships/slide" Target="/ppt/slides/slide9.xml" Id="Rc575bdf2c2b049ad" /><Relationship Type="http://schemas.openxmlformats.org/officeDocument/2006/relationships/slide" Target="/ppt/slides/slide10.xml" Id="Reccbb78e8d004b8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b4ec4effc3b6498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6c968817a614162" /><Relationship Type="http://schemas.openxmlformats.org/officeDocument/2006/relationships/notesMaster" Target="/ppt/notesMasters/notesMaster1.xml" Id="R2f857eb5ffa54a69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3e53991bbdd40e1" /><Relationship Type="http://schemas.openxmlformats.org/officeDocument/2006/relationships/notesMaster" Target="/ppt/notesMasters/notesMaster1.xml" Id="Rb755b46eec244d75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5cd4565aae44cfd" /><Relationship Type="http://schemas.openxmlformats.org/officeDocument/2006/relationships/notesMaster" Target="/ppt/notesMasters/notesMaster1.xml" Id="R026b2e6e01c94a2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ffd1bf66279848e0" /><Relationship Type="http://schemas.openxmlformats.org/officeDocument/2006/relationships/notesMaster" Target="/ppt/notesMasters/notesMaster1.xml" Id="Raa5d69e3adc3403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6443d16a93d4ca8" /><Relationship Type="http://schemas.openxmlformats.org/officeDocument/2006/relationships/notesMaster" Target="/ppt/notesMasters/notesMaster1.xml" Id="R1bad23b790ee439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7a039d99cba44d74" /><Relationship Type="http://schemas.openxmlformats.org/officeDocument/2006/relationships/notesMaster" Target="/ppt/notesMasters/notesMaster1.xml" Id="Raf8638dce42d442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9bfdfa2d098428e" /><Relationship Type="http://schemas.openxmlformats.org/officeDocument/2006/relationships/notesMaster" Target="/ppt/notesMasters/notesMaster1.xml" Id="Rea2fe00cbc6344e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c3278f0fb0c4f19" /><Relationship Type="http://schemas.openxmlformats.org/officeDocument/2006/relationships/notesMaster" Target="/ppt/notesMasters/notesMaster1.xml" Id="R7fe4870a34c249b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a62f441d0df04104" /><Relationship Type="http://schemas.openxmlformats.org/officeDocument/2006/relationships/notesMaster" Target="/ppt/notesMasters/notesMaster1.xml" Id="R5d193bc5c9724c5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e7e49feb28b476a" /><Relationship Type="http://schemas.openxmlformats.org/officeDocument/2006/relationships/notesMaster" Target="/ppt/notesMasters/notesMaster1.xml" Id="R260f6529c0e04f4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596124676b453c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1b2f19703f4832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a93eabd31c45ef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19a9f8d2074e72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17240fe9e74fef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6d096176ab9d4562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4d93e6d833c242f8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3c5af035d9a144e6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255f86d004524cda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22ab6af6934d8d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55d198d3c04899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a9a8fc9cf8477d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e3c9d881f344ab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ad6e476cbf4966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78922f9f004298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95a283b0db4717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d454ab64024905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4b465b38f094241" /><Relationship Type="http://schemas.openxmlformats.org/officeDocument/2006/relationships/slideLayout" Target="/ppt/slideLayouts/slideLayout1.xml" Id="R09aa9cef024b4969" /><Relationship Type="http://schemas.openxmlformats.org/officeDocument/2006/relationships/slideLayout" Target="/ppt/slideLayouts/slideLayout2.xml" Id="R8e684ad7740b4cfe" /><Relationship Type="http://schemas.openxmlformats.org/officeDocument/2006/relationships/slideLayout" Target="/ppt/slideLayouts/slideLayout3.xml" Id="Rf9a9b7b18c23459f" /><Relationship Type="http://schemas.openxmlformats.org/officeDocument/2006/relationships/slideLayout" Target="/ppt/slideLayouts/slideLayout4.xml" Id="R2db7c2a89d844303" /><Relationship Type="http://schemas.openxmlformats.org/officeDocument/2006/relationships/slideLayout" Target="/ppt/slideLayouts/slideLayout5.xml" Id="Rc4044755466b481f" /><Relationship Type="http://schemas.openxmlformats.org/officeDocument/2006/relationships/slideLayout" Target="/ppt/slideLayouts/slideLayout6.xml" Id="R314f0e9bcb93432f" /><Relationship Type="http://schemas.openxmlformats.org/officeDocument/2006/relationships/slideLayout" Target="/ppt/slideLayouts/slideLayout7.xml" Id="Ra8498c7e814a4ad2" /><Relationship Type="http://schemas.openxmlformats.org/officeDocument/2006/relationships/slideLayout" Target="/ppt/slideLayouts/slideLayout8.xml" Id="R8efc061d388f4acf" /><Relationship Type="http://schemas.openxmlformats.org/officeDocument/2006/relationships/slideLayout" Target="/ppt/slideLayouts/slideLayout9.xml" Id="R826306c4dd2441a9" /><Relationship Type="http://schemas.openxmlformats.org/officeDocument/2006/relationships/slideLayout" Target="/ppt/slideLayouts/slideLayout10.xml" Id="R631d0bcef2874352" /><Relationship Type="http://schemas.openxmlformats.org/officeDocument/2006/relationships/slideLayout" Target="/ppt/slideLayouts/slideLayout11.xml" Id="R992469120e254664" /><Relationship Type="http://schemas.openxmlformats.org/officeDocument/2006/relationships/slideLayout" Target="/ppt/slideLayouts/slideLayout12.xml" Id="R61416ce6695249dc" /><Relationship Type="http://schemas.openxmlformats.org/officeDocument/2006/relationships/slideLayout" Target="/ppt/slideLayouts/slideLayout13.xml" Id="R4f704c9296f54db2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d49295df14364de1" /><Relationship Type="http://schemas.openxmlformats.org/officeDocument/2006/relationships/slideLayout" Target="/ppt/slideLayouts/slideLayout14.xml" Id="Raa4df19cfbbe4dde" /><Relationship Type="http://schemas.openxmlformats.org/officeDocument/2006/relationships/slideLayout" Target="/ppt/slideLayouts/slideLayout15.xml" Id="R75fb079d66db4c65" /><Relationship Type="http://schemas.openxmlformats.org/officeDocument/2006/relationships/slideLayout" Target="/ppt/slideLayouts/slideLayout16.xml" Id="R5a1c2893331d4eba" /><Relationship Type="http://schemas.openxmlformats.org/officeDocument/2006/relationships/slideLayout" Target="/ppt/slideLayouts/slideLayout17.xml" Id="Rae08814ac36747a3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aa9cef024b4969"/>
    <p:sldLayoutId xmlns:r="http://schemas.openxmlformats.org/officeDocument/2006/relationships" id="2147483650" r:id="R8e684ad7740b4cfe"/>
    <p:sldLayoutId xmlns:r="http://schemas.openxmlformats.org/officeDocument/2006/relationships" id="2147483651" r:id="Rf9a9b7b18c23459f"/>
    <p:sldLayoutId xmlns:r="http://schemas.openxmlformats.org/officeDocument/2006/relationships" id="2147483652" r:id="R2db7c2a89d844303"/>
    <p:sldLayoutId xmlns:r="http://schemas.openxmlformats.org/officeDocument/2006/relationships" id="2147483653" r:id="Rc4044755466b481f"/>
    <p:sldLayoutId xmlns:r="http://schemas.openxmlformats.org/officeDocument/2006/relationships" id="2147483654" r:id="R314f0e9bcb93432f"/>
    <p:sldLayoutId xmlns:r="http://schemas.openxmlformats.org/officeDocument/2006/relationships" id="2147483655" r:id="Ra8498c7e814a4ad2"/>
    <p:sldLayoutId xmlns:r="http://schemas.openxmlformats.org/officeDocument/2006/relationships" id="2147483656" r:id="R8efc061d388f4acf"/>
    <p:sldLayoutId xmlns:r="http://schemas.openxmlformats.org/officeDocument/2006/relationships" id="2147483657" r:id="R826306c4dd2441a9"/>
    <p:sldLayoutId xmlns:r="http://schemas.openxmlformats.org/officeDocument/2006/relationships" id="2147483658" r:id="R631d0bcef2874352"/>
    <p:sldLayoutId xmlns:r="http://schemas.openxmlformats.org/officeDocument/2006/relationships" id="2147483659" r:id="R992469120e254664"/>
    <p:sldLayoutId xmlns:r="http://schemas.openxmlformats.org/officeDocument/2006/relationships" id="2147483660" r:id="R61416ce6695249dc"/>
    <p:sldLayoutId xmlns:r="http://schemas.openxmlformats.org/officeDocument/2006/relationships" id="2147483661" r:id="R4f704c9296f54db2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aa4df19cfbbe4dde"/>
    <p:sldLayoutId xmlns:r="http://schemas.openxmlformats.org/officeDocument/2006/relationships" id="2147483664" r:id="R75fb079d66db4c65"/>
    <p:sldLayoutId xmlns:r="http://schemas.openxmlformats.org/officeDocument/2006/relationships" id="2147483665" r:id="R5a1c2893331d4eba"/>
    <p:sldLayoutId xmlns:r="http://schemas.openxmlformats.org/officeDocument/2006/relationships" id="2147483666" r:id="Rae08814ac36747a3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22c03acc24bbd" /><Relationship Type="http://schemas.openxmlformats.org/officeDocument/2006/relationships/notesSlide" Target="/ppt/notesSlides/notesSlide1.xml" Id="Rca4b97a6d4fc492a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dea0b0f039ca490c" /><Relationship Type="http://schemas.openxmlformats.org/officeDocument/2006/relationships/hyperlink" Target="https://www.eduqas.co.uk/media/w42hvhgp/eduqas-gcse-rs-spec-full-from-2016-e-1109.pdf" TargetMode="External" Id="R75a3750800184938" /><Relationship Type="http://schemas.openxmlformats.org/officeDocument/2006/relationships/hyperlink" Target="https://www.biblegateway.com/versions/New-Revised-Standard-Version-Updated-Edition-NRSVue-Bible/" TargetMode="External" Id="Re2a207f1dc044f3e" /><Relationship Type="http://schemas.openxmlformats.org/officeDocument/2006/relationships/hyperlink" Target="https://www.eauk.org/about-us/how-we-work/basis-of-faith" TargetMode="External" Id="Rbad80b8e86234c9a" /><Relationship Type="http://schemas.openxmlformats.org/officeDocument/2006/relationships/notesSlide" Target="/ppt/notesSlides/notesSlide10.xml" Id="R5fc7391483f240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c1dbb7ae58e046fe" /><Relationship Type="http://schemas.openxmlformats.org/officeDocument/2006/relationships/notesSlide" Target="/ppt/notesSlides/notesSlide2.xml" Id="Ra5c07e0d9f3a42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a3dcbfcbd1614a51" /><Relationship Type="http://schemas.openxmlformats.org/officeDocument/2006/relationships/notesSlide" Target="/ppt/notesSlides/notesSlide3.xml" Id="R292ee0a2977144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07ddc9068a964ac2" /><Relationship Type="http://schemas.openxmlformats.org/officeDocument/2006/relationships/notesSlide" Target="/ppt/notesSlides/notesSlide4.xml" Id="R103685eb7e6242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d2872bf0bf174d88" /><Relationship Type="http://schemas.openxmlformats.org/officeDocument/2006/relationships/notesSlide" Target="/ppt/notesSlides/notesSlide5.xml" Id="R521392f4370640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a9caf7e734ed474f" /><Relationship Type="http://schemas.openxmlformats.org/officeDocument/2006/relationships/notesSlide" Target="/ppt/notesSlides/notesSlide6.xml" Id="Ra9d339f750c441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776203a8986d4e7a" /><Relationship Type="http://schemas.openxmlformats.org/officeDocument/2006/relationships/notesSlide" Target="/ppt/notesSlides/notesSlide7.xml" Id="Re8478bb622d6493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caee54c6e89d4b25" /><Relationship Type="http://schemas.openxmlformats.org/officeDocument/2006/relationships/notesSlide" Target="/ppt/notesSlides/notesSlide8.xml" Id="Rdfdd9096b1a34ce4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6c677f09253a4643" /><Relationship Type="http://schemas.openxmlformats.org/officeDocument/2006/relationships/notesSlide" Target="/ppt/notesSlides/notesSlide9.xml" Id="R9ba9567f05a74576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86570A0E-207D-4516-846A-90CC476DE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F71C0EC1-D092-4D30-830F-43DF0CFD3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Grace and
the Holy Spirit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If grace is free, what role remains for human response?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5240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CHRISTIANITY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12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12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5a3750800184938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National Council of Churches; hosted by Bible Gateway.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e2a207f1dc044f3e"/>
              </a:rPr>
              <a:t>NRSV Updated Edition</a:t>
            </a:r>
            <a:r>
              <a:t>. 2021 edition.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Evangelical Alliance UK.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bad80b8e86234c9a"/>
              </a:rPr>
              <a:t>Basis of faith</a:t>
            </a:r>
            <a:r>
              <a:t>. Current basis.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Grace and
the Holy Spirit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the meanings of grace, atonement and Pentecost.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the Holy Spirit shapes Christian life and worship.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whether free grace leaves room for effort.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sin.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Define salvation.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sin is more than criminal law-breaking.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If grace is free, what role remains for human response?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Gift, Spirit and New Life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12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Grace is God's freely given favour and transforming help.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It is divine initiative rather than a wage for good behaviour.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Christians believe the Holy Spirit brings conviction, new life, guidance and gifts.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Acts 2 links Pentecost with proclamation, response and a worshipping community.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Pentecost fire, wind and gathered community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Pentecost fire, wind and gathered community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12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3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Pentecost in Acts 2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Wind and fire communicate divine presence and action.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languages enable intelligible proclamation to a diverse crowd.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Peter interprets the event and calls for response.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community that follows worships, learns, shares and serves.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Gift and Response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Grace First: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God acts before grace can be earned.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Salvation depends on divine initiative.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Good works cannot purchase God's favour.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how free grace and meaningful response can both be true.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886075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Human Response: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Faith, repentance and discipleship answer grace.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Practice can express transformation.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Traditions differ over cooperation and freedom.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1A6148-BCE3-61B5-B0F9-CBDA33CBDF4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Spirit-Enabled Life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D77AC98E-1408-EC90-588A-2CEC32CF476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A244C0E-51F6-2946-105A-A96EA557E60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BE9CD84-3DA2-2B35-D1B7-9080C795A4C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B56FA9A2-96BA-5EB5-EB2D-BC26FFB2E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1"/>
            <a:ext cx="1849120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1DB9AB9D-F4DB-EFF5-AA48-3A4069419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5126"/>
            <a:ext cx="5596597" cy="3960094"/>
          </a:xfrm>
          <a:prstGeom xmlns:a="http://schemas.openxmlformats.org/drawingml/2006/main" prst="roundRect">
            <a:avLst>
              <a:gd name="adj" fmla="val 721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Study the Acts 2 sequence.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State the Spirit's central role.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Connect the event to worship.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Connect the event to witness or service.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5. </a:t>
            </a:r>
            <a:r>
              <a:t>Reach a justified conclusion about its lasting importance.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F1B37368-D06E-08BB-7D0E-E69EC4D4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5032376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C77782C5-EDB4-E6DD-CE9F-993E654C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5579812"/>
            <a:ext cx="5596597" cy="611438"/>
          </a:xfrm>
          <a:prstGeom xmlns:a="http://schemas.openxmlformats.org/drawingml/2006/main" prst="roundRect">
            <a:avLst>
              <a:gd name="adj" fmla="val 4673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why Evangelical does not mean the same as Pentecostal.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57DEDA0-5638-4F5B-9189-890427181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Contemporary Christian worship and service · crop to fill">
            <a:extLst xmlns:a="http://schemas.openxmlformats.org/drawingml/2006/main">
              <a:ext uri="{FF2B5EF4-FFF2-40B4-BE49-F238E27FC236}">
                <a16:creationId xmlns:a16="http://schemas.microsoft.com/office/drawing/2014/main" id="{2CB88B94-1233-44F4-90E2-10C5F1042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Contemporary Christian worship and service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0355339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Define grace accurately.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divine initiative.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faith, response or transformed action.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‘If salvation is by grace, good actions do not matter.’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Works do not buy grace.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Actions may be fruit rather than payment.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Traditions explain cooperation differently.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Can a free gift still demand a response?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of open hands, flame and action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of open hands, flame and action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12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1–7]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[Slides 2–7]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New Revised Standard Version Updated Edition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Basis of faith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2026-08-19T01:13:12.0510000Z</dcterms:created>
  <dcterms:modified xsi:type="dcterms:W3CDTF">2026-08-19T01:13:12.0510000Z</dcterms:modified>
</coreProperties>
</file>