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d26e38c6428467e" /><Relationship Type="http://schemas.openxmlformats.org/officeDocument/2006/relationships/extended-properties" Target="/docProps/app.xml" Id="R9838dd1c8cc44181" /><Relationship Type="http://schemas.openxmlformats.org/officeDocument/2006/relationships/officeDocument" Target="/ppt/presentation.xml" Id="Rd5131914baa7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27647cc814044"/>
    <p:sldMasterId xmlns:r="http://schemas.openxmlformats.org/officeDocument/2006/relationships" id="2147483662" r:id="R9126d27d972a42d8"/>
  </p:sldMasterIdLst>
  <p:notesMasterIdLst>
    <p:notesMasterId xmlns:r="http://schemas.openxmlformats.org/officeDocument/2006/relationships" r:id="Rcec0e87a61124b16"/>
  </p:notesMasterIdLst>
  <p:sldIdLst>
    <p:sldId xmlns:r="http://schemas.openxmlformats.org/officeDocument/2006/relationships" id="256" r:id="R2c9fb8fa646d4bbd"/>
    <p:sldId xmlns:r="http://schemas.openxmlformats.org/officeDocument/2006/relationships" id="257" r:id="R750308c949b04592"/>
    <p:sldId xmlns:r="http://schemas.openxmlformats.org/officeDocument/2006/relationships" id="258" r:id="R87ee178b97fa4bcb"/>
    <p:sldId xmlns:r="http://schemas.openxmlformats.org/officeDocument/2006/relationships" id="259" r:id="R028e2f3f83904c34"/>
    <p:sldId xmlns:r="http://schemas.openxmlformats.org/officeDocument/2006/relationships" id="260" r:id="R424988a7e0be4ade"/>
    <p:sldId xmlns:r="http://schemas.openxmlformats.org/officeDocument/2006/relationships" id="261" r:id="Rd750fc765a014a7e"/>
    <p:sldId xmlns:r="http://schemas.openxmlformats.org/officeDocument/2006/relationships" id="262" r:id="R64d6a531a97c4e01"/>
    <p:sldId xmlns:r="http://schemas.openxmlformats.org/officeDocument/2006/relationships" id="263" r:id="R882e4afded554127"/>
    <p:sldId xmlns:r="http://schemas.openxmlformats.org/officeDocument/2006/relationships" id="264" r:id="R3407319033c848c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4659836c43749da" /><Relationship Type="http://schemas.openxmlformats.org/officeDocument/2006/relationships/slideMaster" Target="/ppt/slideMasters/slideMaster1.xml" Id="Rd3227647cc814044" /><Relationship Type="http://schemas.openxmlformats.org/officeDocument/2006/relationships/slideMaster" Target="/ppt/slideMasters/slideMaster2.xml" Id="R9126d27d972a42d8" /><Relationship Type="http://schemas.openxmlformats.org/officeDocument/2006/relationships/notesMaster" Target="/ppt/notesMasters/notesMaster1.xml" Id="Rcec0e87a61124b16" /><Relationship Type="http://schemas.openxmlformats.org/officeDocument/2006/relationships/presProps" Target="/ppt/presProps.xml" Id="Rcc81e19825f3483e" /><Relationship Type="http://schemas.openxmlformats.org/officeDocument/2006/relationships/viewProps" Target="/ppt/viewProps.xml" Id="R3c9f97fb3ec84945" /><Relationship Type="http://schemas.openxmlformats.org/officeDocument/2006/relationships/tableStyles" Target="/ppt/tableStyles.xml" Id="R633eac4875b24933" /><Relationship Type="http://schemas.openxmlformats.org/officeDocument/2006/relationships/slide" Target="/ppt/slides/slide1.xml" Id="R2c9fb8fa646d4bbd" /><Relationship Type="http://schemas.openxmlformats.org/officeDocument/2006/relationships/slide" Target="/ppt/slides/slide2.xml" Id="R750308c949b04592" /><Relationship Type="http://schemas.openxmlformats.org/officeDocument/2006/relationships/slide" Target="/ppt/slides/slide3.xml" Id="R87ee178b97fa4bcb" /><Relationship Type="http://schemas.openxmlformats.org/officeDocument/2006/relationships/slide" Target="/ppt/slides/slide4.xml" Id="R028e2f3f83904c34" /><Relationship Type="http://schemas.openxmlformats.org/officeDocument/2006/relationships/slide" Target="/ppt/slides/slide5.xml" Id="R424988a7e0be4ade" /><Relationship Type="http://schemas.openxmlformats.org/officeDocument/2006/relationships/slide" Target="/ppt/slides/slide6.xml" Id="Rd750fc765a014a7e" /><Relationship Type="http://schemas.openxmlformats.org/officeDocument/2006/relationships/slide" Target="/ppt/slides/slide7.xml" Id="R64d6a531a97c4e01" /><Relationship Type="http://schemas.openxmlformats.org/officeDocument/2006/relationships/slide" Target="/ppt/slides/slide8.xml" Id="R882e4afded554127" /><Relationship Type="http://schemas.openxmlformats.org/officeDocument/2006/relationships/slide" Target="/ppt/slides/slide9.xml" Id="R3407319033c848c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dea592479d5749b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ed49db621c04840" /><Relationship Type="http://schemas.openxmlformats.org/officeDocument/2006/relationships/notesMaster" Target="/ppt/notesMasters/notesMaster1.xml" Id="Re61b61c4c4a14d9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fccc258b1144df3" /><Relationship Type="http://schemas.openxmlformats.org/officeDocument/2006/relationships/notesMaster" Target="/ppt/notesMasters/notesMaster1.xml" Id="Rf9454b5ed82d4dd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a5b346250054a4c" /><Relationship Type="http://schemas.openxmlformats.org/officeDocument/2006/relationships/notesMaster" Target="/ppt/notesMasters/notesMaster1.xml" Id="Rfef01a432921476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927ef7774034750" /><Relationship Type="http://schemas.openxmlformats.org/officeDocument/2006/relationships/notesMaster" Target="/ppt/notesMasters/notesMaster1.xml" Id="R3b4ce61319954f5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1a28940abd04994" /><Relationship Type="http://schemas.openxmlformats.org/officeDocument/2006/relationships/notesMaster" Target="/ppt/notesMasters/notesMaster1.xml" Id="R895d390c9cb84e2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a720d6587da4efa" /><Relationship Type="http://schemas.openxmlformats.org/officeDocument/2006/relationships/notesMaster" Target="/ppt/notesMasters/notesMaster1.xml" Id="R078895407a2741c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dbdc3a5924d460e" /><Relationship Type="http://schemas.openxmlformats.org/officeDocument/2006/relationships/notesMaster" Target="/ppt/notesMasters/notesMaster1.xml" Id="R5349f3bce366417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5d11e0c6fea4635" /><Relationship Type="http://schemas.openxmlformats.org/officeDocument/2006/relationships/notesMaster" Target="/ppt/notesMasters/notesMaster1.xml" Id="R1bbabc78140e40a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8e84ccbfd1f49b5" /><Relationship Type="http://schemas.openxmlformats.org/officeDocument/2006/relationships/notesMaster" Target="/ppt/notesMasters/notesMaster1.xml" Id="R29e86bbfa6db4eb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https://www.vatican.va/content/catechism/en/part_one/section_one/chapter_two/article_3/iii_the_holy_spirit%2C_interpreter_of_scripture.html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4360851ad45a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d84e51e7f42b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fdbfeb7f94bd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6555addfa4af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2326b6be7412a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1b79b2f240d4ab8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166812faba9404e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3b9e0fde1c84c23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514370a7bc24c9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00e9292ae416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0ed18e5e44d7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27fb2f3c149b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356d2d8954d3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490237fdc416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ff2ad7b2e41a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5abe6e65e4035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d1c83449c4b1a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a1ef83f468c4c9e" /><Relationship Type="http://schemas.openxmlformats.org/officeDocument/2006/relationships/slideLayout" Target="/ppt/slideLayouts/slideLayout1.xml" Id="R7930784a18d542fe" /><Relationship Type="http://schemas.openxmlformats.org/officeDocument/2006/relationships/slideLayout" Target="/ppt/slideLayouts/slideLayout2.xml" Id="Rb0f1f9fdd0c74896" /><Relationship Type="http://schemas.openxmlformats.org/officeDocument/2006/relationships/slideLayout" Target="/ppt/slideLayouts/slideLayout3.xml" Id="Rf6240b02e1334b4a" /><Relationship Type="http://schemas.openxmlformats.org/officeDocument/2006/relationships/slideLayout" Target="/ppt/slideLayouts/slideLayout4.xml" Id="Rfecbaae2445d4d67" /><Relationship Type="http://schemas.openxmlformats.org/officeDocument/2006/relationships/slideLayout" Target="/ppt/slideLayouts/slideLayout5.xml" Id="R704e4d905c8c4fd1" /><Relationship Type="http://schemas.openxmlformats.org/officeDocument/2006/relationships/slideLayout" Target="/ppt/slideLayouts/slideLayout6.xml" Id="R205eb3b7652c43ba" /><Relationship Type="http://schemas.openxmlformats.org/officeDocument/2006/relationships/slideLayout" Target="/ppt/slideLayouts/slideLayout7.xml" Id="R72094cc739624025" /><Relationship Type="http://schemas.openxmlformats.org/officeDocument/2006/relationships/slideLayout" Target="/ppt/slideLayouts/slideLayout8.xml" Id="Rb97edd24a0e54886" /><Relationship Type="http://schemas.openxmlformats.org/officeDocument/2006/relationships/slideLayout" Target="/ppt/slideLayouts/slideLayout9.xml" Id="R76c0656501d64c18" /><Relationship Type="http://schemas.openxmlformats.org/officeDocument/2006/relationships/slideLayout" Target="/ppt/slideLayouts/slideLayout10.xml" Id="R8fa7269356554f70" /><Relationship Type="http://schemas.openxmlformats.org/officeDocument/2006/relationships/slideLayout" Target="/ppt/slideLayouts/slideLayout11.xml" Id="Rc7d1e7d04f7d4e3d" /><Relationship Type="http://schemas.openxmlformats.org/officeDocument/2006/relationships/slideLayout" Target="/ppt/slideLayouts/slideLayout12.xml" Id="R02bb031da4114473" /><Relationship Type="http://schemas.openxmlformats.org/officeDocument/2006/relationships/slideLayout" Target="/ppt/slideLayouts/slideLayout13.xml" Id="R63b2ea6c9c464cc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1b88a127113649eb" /><Relationship Type="http://schemas.openxmlformats.org/officeDocument/2006/relationships/slideLayout" Target="/ppt/slideLayouts/slideLayout14.xml" Id="R0a820f29ccff451a" /><Relationship Type="http://schemas.openxmlformats.org/officeDocument/2006/relationships/slideLayout" Target="/ppt/slideLayouts/slideLayout15.xml" Id="R2724b6b5b50d49fa" /><Relationship Type="http://schemas.openxmlformats.org/officeDocument/2006/relationships/slideLayout" Target="/ppt/slideLayouts/slideLayout16.xml" Id="R12dcb7c076e24a6b" /><Relationship Type="http://schemas.openxmlformats.org/officeDocument/2006/relationships/slideLayout" Target="/ppt/slideLayouts/slideLayout17.xml" Id="R4c9f0b7b970d4efb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0784a18d542fe"/>
    <p:sldLayoutId xmlns:r="http://schemas.openxmlformats.org/officeDocument/2006/relationships" id="2147483650" r:id="Rb0f1f9fdd0c74896"/>
    <p:sldLayoutId xmlns:r="http://schemas.openxmlformats.org/officeDocument/2006/relationships" id="2147483651" r:id="Rf6240b02e1334b4a"/>
    <p:sldLayoutId xmlns:r="http://schemas.openxmlformats.org/officeDocument/2006/relationships" id="2147483652" r:id="Rfecbaae2445d4d67"/>
    <p:sldLayoutId xmlns:r="http://schemas.openxmlformats.org/officeDocument/2006/relationships" id="2147483653" r:id="R704e4d905c8c4fd1"/>
    <p:sldLayoutId xmlns:r="http://schemas.openxmlformats.org/officeDocument/2006/relationships" id="2147483654" r:id="R205eb3b7652c43ba"/>
    <p:sldLayoutId xmlns:r="http://schemas.openxmlformats.org/officeDocument/2006/relationships" id="2147483655" r:id="R72094cc739624025"/>
    <p:sldLayoutId xmlns:r="http://schemas.openxmlformats.org/officeDocument/2006/relationships" id="2147483656" r:id="Rb97edd24a0e54886"/>
    <p:sldLayoutId xmlns:r="http://schemas.openxmlformats.org/officeDocument/2006/relationships" id="2147483657" r:id="R76c0656501d64c18"/>
    <p:sldLayoutId xmlns:r="http://schemas.openxmlformats.org/officeDocument/2006/relationships" id="2147483658" r:id="R8fa7269356554f70"/>
    <p:sldLayoutId xmlns:r="http://schemas.openxmlformats.org/officeDocument/2006/relationships" id="2147483659" r:id="Rc7d1e7d04f7d4e3d"/>
    <p:sldLayoutId xmlns:r="http://schemas.openxmlformats.org/officeDocument/2006/relationships" id="2147483660" r:id="R02bb031da4114473"/>
    <p:sldLayoutId xmlns:r="http://schemas.openxmlformats.org/officeDocument/2006/relationships" id="2147483661" r:id="R63b2ea6c9c464cc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a820f29ccff451a"/>
    <p:sldLayoutId xmlns:r="http://schemas.openxmlformats.org/officeDocument/2006/relationships" id="2147483664" r:id="R2724b6b5b50d49fa"/>
    <p:sldLayoutId xmlns:r="http://schemas.openxmlformats.org/officeDocument/2006/relationships" id="2147483665" r:id="R12dcb7c076e24a6b"/>
    <p:sldLayoutId xmlns:r="http://schemas.openxmlformats.org/officeDocument/2006/relationships" id="2147483666" r:id="R4c9f0b7b970d4ef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5ea743b1246e2" /><Relationship Type="http://schemas.openxmlformats.org/officeDocument/2006/relationships/notesSlide" Target="/ppt/notesSlides/notesSlide1.xml" Id="R94c045d69042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5709edc8afb48e7" /><Relationship Type="http://schemas.openxmlformats.org/officeDocument/2006/relationships/notesSlide" Target="/ppt/notesSlides/notesSlide2.xml" Id="Rcfdc944e9141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b13f7f03db63445b" /><Relationship Type="http://schemas.openxmlformats.org/officeDocument/2006/relationships/notesSlide" Target="/ppt/notesSlides/notesSlide3.xml" Id="Re567357551be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7c6965b59bc64402" /><Relationship Type="http://schemas.openxmlformats.org/officeDocument/2006/relationships/notesSlide" Target="/ppt/notesSlides/notesSlide4.xml" Id="Rca176ce19fa5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f3941af356f9482c" /><Relationship Type="http://schemas.openxmlformats.org/officeDocument/2006/relationships/notesSlide" Target="/ppt/notesSlides/notesSlide5.xml" Id="R1fe41197465f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2235d2ff77b4cda" /><Relationship Type="http://schemas.openxmlformats.org/officeDocument/2006/relationships/notesSlide" Target="/ppt/notesSlides/notesSlide6.xml" Id="Raa3e13ed7ee8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d590ef539b94230" /><Relationship Type="http://schemas.openxmlformats.org/officeDocument/2006/relationships/notesSlide" Target="/ppt/notesSlides/notesSlide7.xml" Id="R4db4cc6f21bc423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ba445c4c86c4c12" /><Relationship Type="http://schemas.openxmlformats.org/officeDocument/2006/relationships/notesSlide" Target="/ppt/notesSlides/notesSlide8.xml" Id="R15665b5d97b24ce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bfd9cfdc27d40f5" /><Relationship Type="http://schemas.openxmlformats.org/officeDocument/2006/relationships/hyperlink" Target="https://www.eduqas.co.uk/media/w42hvhgp/eduqas-gcse-rs-spec-full-from-2016-e-1109.pdf" TargetMode="External" Id="R2a425ee5c7204e33" /><Relationship Type="http://schemas.openxmlformats.org/officeDocument/2006/relationships/hyperlink" Target="https://www.churchofengland.org/prayer-and-worship/worship-texts-and-resources/book-common-prayer/articles-religion" TargetMode="External" Id="R765b2b5e8eed4b25" /><Relationship Type="http://schemas.openxmlformats.org/officeDocument/2006/relationships/hyperlink" Target="https://www.vatican.va/content/catechism/en/part_one/section_one/chapter_two/article_3/iii_the_holy_spirit%2C_interpreter_of_scripture.html" TargetMode="External" Id="R560ad58f216749de" /><Relationship Type="http://schemas.openxmlformats.org/officeDocument/2006/relationships/hyperlink" Target="https://www.eauk.org/about-us/how-we-work/basis-of-faith" TargetMode="External" Id="R8dbacb418fa4423b" /><Relationship Type="http://schemas.openxmlformats.org/officeDocument/2006/relationships/hyperlink" Target="https://www.biblegateway.com/versions/New-Revised-Standard-Version-Updated-Edition-NRSVue-Bible/" TargetMode="External" Id="R3062fe698f994139" /><Relationship Type="http://schemas.openxmlformats.org/officeDocument/2006/relationships/notesSlide" Target="/ppt/notesSlides/notesSlide9.xml" Id="R7b555312c8c84e7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387260F8-2E5F-40C5-B81E-32B2E5ED9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C1C1DF1-2734-452A-B322-968CE47DD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Sin and
Salvation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Is sin best understood as an action, condition, relationship or power?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Sin and
Salvation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why Christians describe sin as a barrier.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law, Scripture and tradition guide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which account of sin explains most.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resurrection.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one reason Easter matters.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resurrection from ascension.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Is sin best understood as an action, condition, relationship or power?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Name the Barrier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3695868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4243303"/>
            <a:ext cx="5596597" cy="1947947"/>
          </a:xfrm>
          <a:prstGeom xmlns:a="http://schemas.openxmlformats.org/drawingml/2006/main" prst="roundRect">
            <a:avLst>
              <a:gd name="adj" fmla="val 1466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sin</a:t>
            </a:r>
            <a:r>
              <a:t> — rebellion, alienation or failure in relationship with God and neighbour.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salvation</a:t>
            </a:r>
            <a:r>
              <a:t> — rescue and restoration from sin and its consequences.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repentance</a:t>
            </a:r>
            <a:r>
              <a:t> — turning away from sin and towards God.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37"/>
            <a:ext cx="5596597" cy="2631862"/>
          </a:xfrm>
          <a:prstGeom xmlns:a="http://schemas.openxmlformats.org/drawingml/2006/main" prst="roundRect">
            <a:avLst>
              <a:gd name="adj" fmla="val 1085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sin to A. an action, B. a relationship and C. a wider pattern.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what each damages.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Justify which account is most complete.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Name the Barrier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Name the Barrier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Law and Interpretation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11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Christians treat the Bible as inspired writings through which God is revealed.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Biblical law is interpreted through genre, covenant, Jesus and church authority.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Protestant traditions commonly stress Scripture's supreme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Catholic and Orthodox traditions read Scripture within living Tradition and church authority.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Bible, law and interpretive commun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Bible, law and interpretive community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More Than Rule-Breaking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Genesis 3 presents disobedience, damaged trust and alienation.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Romans links sin with a wider power and its consequences.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Personal sinful acts are distinct from the shared condition described by original-sin doctrines.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Traditions differ over inherited guilt, corruption, mortality and healing.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Give two distinct reasons.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using sin or alienation.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salvation accurately.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reasons why Christians believe salvation is needed.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Sin damages relationship with God.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Sin distorts human action and communities.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Grace and forgiveness are not earned wages.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way to define sin?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of barrier, rupture and reconcilia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of barrier, rupture and reconciliation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2–6]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Articles of Religion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Church: The Holy Spirit, Interpreter of Scripture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Basis of faith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a425ee5c7204e3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65b2b5e8eed4b25"/>
              </a:rPr>
              <a:t>Articles of Religion</a:t>
            </a:r>
            <a:r>
              <a:t>. Historic formularies, current official hosting.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60ad58f216749de"/>
              </a:rPr>
              <a:t>Catechism: The Holy Spirit, Interpreter of Scripture</a:t>
            </a:r>
            <a:r>
              <a:t>. Catechism paragraphs 109-119.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Evangelical Alliance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dbacb418fa4423b"/>
              </a:rPr>
              <a:t>Basis of faith</a:t>
            </a:r>
            <a:r>
              <a:t>. Current basis.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062fe698f994139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2026-08-19T01:13:10.1470000Z</dcterms:created>
  <dcterms:modified xsi:type="dcterms:W3CDTF">2026-08-19T01:13:10.1470000Z</dcterms:modified>
</coreProperties>
</file>