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e06e0079f9d49a2" /><Relationship Type="http://schemas.openxmlformats.org/officeDocument/2006/relationships/extended-properties" Target="/docProps/app.xml" Id="Rde17ec6d3e1246cb" /><Relationship Type="http://schemas.openxmlformats.org/officeDocument/2006/relationships/officeDocument" Target="/ppt/presentation.xml" Id="Rc40eff21749c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950a6c3164f21"/>
    <p:sldMasterId xmlns:r="http://schemas.openxmlformats.org/officeDocument/2006/relationships" id="2147483662" r:id="R7fd9258672c74140"/>
  </p:sldMasterIdLst>
  <p:notesMasterIdLst>
    <p:notesMasterId xmlns:r="http://schemas.openxmlformats.org/officeDocument/2006/relationships" r:id="R13df7cb64f5e4ea8"/>
  </p:notesMasterIdLst>
  <p:sldIdLst>
    <p:sldId xmlns:r="http://schemas.openxmlformats.org/officeDocument/2006/relationships" id="256" r:id="R8f7d88f813ef4719"/>
    <p:sldId xmlns:r="http://schemas.openxmlformats.org/officeDocument/2006/relationships" id="257" r:id="R4566dc64e9f04fca"/>
    <p:sldId xmlns:r="http://schemas.openxmlformats.org/officeDocument/2006/relationships" id="258" r:id="Rfc2cbd41d20f4053"/>
    <p:sldId xmlns:r="http://schemas.openxmlformats.org/officeDocument/2006/relationships" id="259" r:id="R6fbedf1c933f47fe"/>
    <p:sldId xmlns:r="http://schemas.openxmlformats.org/officeDocument/2006/relationships" id="260" r:id="R72db4b11b723457f"/>
    <p:sldId xmlns:r="http://schemas.openxmlformats.org/officeDocument/2006/relationships" id="261" r:id="R7748fddf92454116"/>
    <p:sldId xmlns:r="http://schemas.openxmlformats.org/officeDocument/2006/relationships" id="262" r:id="R98b67ec8a0d64f8e"/>
    <p:sldId xmlns:r="http://schemas.openxmlformats.org/officeDocument/2006/relationships" id="263" r:id="R1bb45e1ae3fd4c88"/>
    <p:sldId xmlns:r="http://schemas.openxmlformats.org/officeDocument/2006/relationships" id="264" r:id="Rc1e0aacfb6db454f"/>
    <p:sldId xmlns:r="http://schemas.openxmlformats.org/officeDocument/2006/relationships" id="265" r:id="R4907db03bc5f474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e24a40d8f844ec3" /><Relationship Type="http://schemas.openxmlformats.org/officeDocument/2006/relationships/slideMaster" Target="/ppt/slideMasters/slideMaster1.xml" Id="Rd21950a6c3164f21" /><Relationship Type="http://schemas.openxmlformats.org/officeDocument/2006/relationships/slideMaster" Target="/ppt/slideMasters/slideMaster2.xml" Id="R7fd9258672c74140" /><Relationship Type="http://schemas.openxmlformats.org/officeDocument/2006/relationships/notesMaster" Target="/ppt/notesMasters/notesMaster1.xml" Id="R13df7cb64f5e4ea8" /><Relationship Type="http://schemas.openxmlformats.org/officeDocument/2006/relationships/presProps" Target="/ppt/presProps.xml" Id="Rc6b0654efe8f4cde" /><Relationship Type="http://schemas.openxmlformats.org/officeDocument/2006/relationships/viewProps" Target="/ppt/viewProps.xml" Id="R181b904b2fd945e8" /><Relationship Type="http://schemas.openxmlformats.org/officeDocument/2006/relationships/tableStyles" Target="/ppt/tableStyles.xml" Id="R662a264c6470464e" /><Relationship Type="http://schemas.openxmlformats.org/officeDocument/2006/relationships/slide" Target="/ppt/slides/slide1.xml" Id="R8f7d88f813ef4719" /><Relationship Type="http://schemas.openxmlformats.org/officeDocument/2006/relationships/slide" Target="/ppt/slides/slide2.xml" Id="R4566dc64e9f04fca" /><Relationship Type="http://schemas.openxmlformats.org/officeDocument/2006/relationships/slide" Target="/ppt/slides/slide3.xml" Id="Rfc2cbd41d20f4053" /><Relationship Type="http://schemas.openxmlformats.org/officeDocument/2006/relationships/slide" Target="/ppt/slides/slide4.xml" Id="R6fbedf1c933f47fe" /><Relationship Type="http://schemas.openxmlformats.org/officeDocument/2006/relationships/slide" Target="/ppt/slides/slide5.xml" Id="R72db4b11b723457f" /><Relationship Type="http://schemas.openxmlformats.org/officeDocument/2006/relationships/slide" Target="/ppt/slides/slide6.xml" Id="R7748fddf92454116" /><Relationship Type="http://schemas.openxmlformats.org/officeDocument/2006/relationships/slide" Target="/ppt/slides/slide7.xml" Id="R98b67ec8a0d64f8e" /><Relationship Type="http://schemas.openxmlformats.org/officeDocument/2006/relationships/slide" Target="/ppt/slides/slide8.xml" Id="R1bb45e1ae3fd4c88" /><Relationship Type="http://schemas.openxmlformats.org/officeDocument/2006/relationships/slide" Target="/ppt/slides/slide9.xml" Id="Rc1e0aacfb6db454f" /><Relationship Type="http://schemas.openxmlformats.org/officeDocument/2006/relationships/slide" Target="/ppt/slides/slide10.xml" Id="R4907db03bc5f474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47419af38cc243f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6950d82fadf4137" /><Relationship Type="http://schemas.openxmlformats.org/officeDocument/2006/relationships/notesMaster" Target="/ppt/notesMasters/notesMaster1.xml" Id="R84b5b4eb4f3e4f7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6863519100f470a" /><Relationship Type="http://schemas.openxmlformats.org/officeDocument/2006/relationships/notesMaster" Target="/ppt/notesMasters/notesMaster1.xml" Id="R5b42e8e9d40d464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186f0eb12a54753" /><Relationship Type="http://schemas.openxmlformats.org/officeDocument/2006/relationships/notesMaster" Target="/ppt/notesMasters/notesMaster1.xml" Id="R2700e1c4095f448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896fbbfa8564408" /><Relationship Type="http://schemas.openxmlformats.org/officeDocument/2006/relationships/notesMaster" Target="/ppt/notesMasters/notesMaster1.xml" Id="R8a00596a29c440c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50e0649e7624dd3" /><Relationship Type="http://schemas.openxmlformats.org/officeDocument/2006/relationships/notesMaster" Target="/ppt/notesMasters/notesMaster1.xml" Id="R8f514ceadbaa409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253b8c47ffe4e7e" /><Relationship Type="http://schemas.openxmlformats.org/officeDocument/2006/relationships/notesMaster" Target="/ppt/notesMasters/notesMaster1.xml" Id="R736bbb74430c4a1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495ffdfc9444ee9" /><Relationship Type="http://schemas.openxmlformats.org/officeDocument/2006/relationships/notesMaster" Target="/ppt/notesMasters/notesMaster1.xml" Id="R85346d345443490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fb6351893934fc9" /><Relationship Type="http://schemas.openxmlformats.org/officeDocument/2006/relationships/notesMaster" Target="/ppt/notesMasters/notesMaster1.xml" Id="Rdcac72b7ce994fb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be190ca3ee74d58" /><Relationship Type="http://schemas.openxmlformats.org/officeDocument/2006/relationships/notesMaster" Target="/ppt/notesMasters/notesMaster1.xml" Id="Ra676524d7eb845a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06e13737cb04901" /><Relationship Type="http://schemas.openxmlformats.org/officeDocument/2006/relationships/notesMaster" Target="/ppt/notesMasters/notesMaster1.xml" Id="R022b942de7bf450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575b53fd243bf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b2fb4246d4ec4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eff99e6ec4f11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8ef63a6d74ff2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97a4c64bc4e1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3771d0d21a0450e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7524bfa128a46ec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7a3561a67f7496c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f0b25fda289496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d74e12e184a6b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db2b53ed04495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f5d2f80834e3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84e37c56746c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d840548974bf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203b0e4524bd6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0c7bccb56460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26e5254ed4aef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6c3497ede814ea0" /><Relationship Type="http://schemas.openxmlformats.org/officeDocument/2006/relationships/slideLayout" Target="/ppt/slideLayouts/slideLayout1.xml" Id="R590dc8a1a2024dfd" /><Relationship Type="http://schemas.openxmlformats.org/officeDocument/2006/relationships/slideLayout" Target="/ppt/slideLayouts/slideLayout2.xml" Id="Rea7dc8812e5040e7" /><Relationship Type="http://schemas.openxmlformats.org/officeDocument/2006/relationships/slideLayout" Target="/ppt/slideLayouts/slideLayout3.xml" Id="R6100e8f53c0642e9" /><Relationship Type="http://schemas.openxmlformats.org/officeDocument/2006/relationships/slideLayout" Target="/ppt/slideLayouts/slideLayout4.xml" Id="R0121fd9f1456485b" /><Relationship Type="http://schemas.openxmlformats.org/officeDocument/2006/relationships/slideLayout" Target="/ppt/slideLayouts/slideLayout5.xml" Id="R4095b84c1c51453f" /><Relationship Type="http://schemas.openxmlformats.org/officeDocument/2006/relationships/slideLayout" Target="/ppt/slideLayouts/slideLayout6.xml" Id="Red47f465db324216" /><Relationship Type="http://schemas.openxmlformats.org/officeDocument/2006/relationships/slideLayout" Target="/ppt/slideLayouts/slideLayout7.xml" Id="Ref15a0f0061c4dae" /><Relationship Type="http://schemas.openxmlformats.org/officeDocument/2006/relationships/slideLayout" Target="/ppt/slideLayouts/slideLayout8.xml" Id="Ra9351f0a6684427f" /><Relationship Type="http://schemas.openxmlformats.org/officeDocument/2006/relationships/slideLayout" Target="/ppt/slideLayouts/slideLayout9.xml" Id="Reba7fff9f4694bbb" /><Relationship Type="http://schemas.openxmlformats.org/officeDocument/2006/relationships/slideLayout" Target="/ppt/slideLayouts/slideLayout10.xml" Id="R9874f1f1473643d1" /><Relationship Type="http://schemas.openxmlformats.org/officeDocument/2006/relationships/slideLayout" Target="/ppt/slideLayouts/slideLayout11.xml" Id="Rb2a6fd39065b4501" /><Relationship Type="http://schemas.openxmlformats.org/officeDocument/2006/relationships/slideLayout" Target="/ppt/slideLayouts/slideLayout12.xml" Id="R0e719c06dba14567" /><Relationship Type="http://schemas.openxmlformats.org/officeDocument/2006/relationships/slideLayout" Target="/ppt/slideLayouts/slideLayout13.xml" Id="R8141ed3c7d224276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e521065a8ab4176" /><Relationship Type="http://schemas.openxmlformats.org/officeDocument/2006/relationships/slideLayout" Target="/ppt/slideLayouts/slideLayout14.xml" Id="R816b954da7d94cef" /><Relationship Type="http://schemas.openxmlformats.org/officeDocument/2006/relationships/slideLayout" Target="/ppt/slideLayouts/slideLayout15.xml" Id="Rdad46aedd36e452d" /><Relationship Type="http://schemas.openxmlformats.org/officeDocument/2006/relationships/slideLayout" Target="/ppt/slideLayouts/slideLayout16.xml" Id="R5302cd4c32cc4327" /><Relationship Type="http://schemas.openxmlformats.org/officeDocument/2006/relationships/slideLayout" Target="/ppt/slideLayouts/slideLayout17.xml" Id="R69f6f481ec6843f0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0dc8a1a2024dfd"/>
    <p:sldLayoutId xmlns:r="http://schemas.openxmlformats.org/officeDocument/2006/relationships" id="2147483650" r:id="Rea7dc8812e5040e7"/>
    <p:sldLayoutId xmlns:r="http://schemas.openxmlformats.org/officeDocument/2006/relationships" id="2147483651" r:id="R6100e8f53c0642e9"/>
    <p:sldLayoutId xmlns:r="http://schemas.openxmlformats.org/officeDocument/2006/relationships" id="2147483652" r:id="R0121fd9f1456485b"/>
    <p:sldLayoutId xmlns:r="http://schemas.openxmlformats.org/officeDocument/2006/relationships" id="2147483653" r:id="R4095b84c1c51453f"/>
    <p:sldLayoutId xmlns:r="http://schemas.openxmlformats.org/officeDocument/2006/relationships" id="2147483654" r:id="Red47f465db324216"/>
    <p:sldLayoutId xmlns:r="http://schemas.openxmlformats.org/officeDocument/2006/relationships" id="2147483655" r:id="Ref15a0f0061c4dae"/>
    <p:sldLayoutId xmlns:r="http://schemas.openxmlformats.org/officeDocument/2006/relationships" id="2147483656" r:id="Ra9351f0a6684427f"/>
    <p:sldLayoutId xmlns:r="http://schemas.openxmlformats.org/officeDocument/2006/relationships" id="2147483657" r:id="Reba7fff9f4694bbb"/>
    <p:sldLayoutId xmlns:r="http://schemas.openxmlformats.org/officeDocument/2006/relationships" id="2147483658" r:id="R9874f1f1473643d1"/>
    <p:sldLayoutId xmlns:r="http://schemas.openxmlformats.org/officeDocument/2006/relationships" id="2147483659" r:id="Rb2a6fd39065b4501"/>
    <p:sldLayoutId xmlns:r="http://schemas.openxmlformats.org/officeDocument/2006/relationships" id="2147483660" r:id="R0e719c06dba14567"/>
    <p:sldLayoutId xmlns:r="http://schemas.openxmlformats.org/officeDocument/2006/relationships" id="2147483661" r:id="R8141ed3c7d22427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816b954da7d94cef"/>
    <p:sldLayoutId xmlns:r="http://schemas.openxmlformats.org/officeDocument/2006/relationships" id="2147483664" r:id="Rdad46aedd36e452d"/>
    <p:sldLayoutId xmlns:r="http://schemas.openxmlformats.org/officeDocument/2006/relationships" id="2147483665" r:id="R5302cd4c32cc4327"/>
    <p:sldLayoutId xmlns:r="http://schemas.openxmlformats.org/officeDocument/2006/relationships" id="2147483666" r:id="R69f6f481ec6843f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aacbbea5d4cbb" /><Relationship Type="http://schemas.openxmlformats.org/officeDocument/2006/relationships/notesSlide" Target="/ppt/notesSlides/notesSlide1.xml" Id="R01ad44ed4ad442f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67a669c04e744f81" /><Relationship Type="http://schemas.openxmlformats.org/officeDocument/2006/relationships/hyperlink" Target="https://www.eduqas.co.uk/media/w42hvhgp/eduqas-gcse-rs-spec-full-from-2016-e-1109.pdf" TargetMode="External" Id="R487bc22c712b4fbe" /><Relationship Type="http://schemas.openxmlformats.org/officeDocument/2006/relationships/hyperlink" Target="https://www.biblegateway.com/versions/New-Revised-Standard-Version-Updated-Edition-NRSVue-Bible/" TargetMode="External" Id="R77a1e9de8a824980" /><Relationship Type="http://schemas.openxmlformats.org/officeDocument/2006/relationships/hyperlink" Target="https://www.eauk.org/about-us/how-we-work/basis-of-faith" TargetMode="External" Id="Rb2fff08a996c437e" /><Relationship Type="http://schemas.openxmlformats.org/officeDocument/2006/relationships/notesSlide" Target="/ppt/notesSlides/notesSlide10.xml" Id="R3e86846d8a4e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3009d8548284c75" /><Relationship Type="http://schemas.openxmlformats.org/officeDocument/2006/relationships/notesSlide" Target="/ppt/notesSlides/notesSlide2.xml" Id="R45278705c6d1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31e4b057f324099" /><Relationship Type="http://schemas.openxmlformats.org/officeDocument/2006/relationships/notesSlide" Target="/ppt/notesSlides/notesSlide3.xml" Id="R66147d824aee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f184d254ed664779" /><Relationship Type="http://schemas.openxmlformats.org/officeDocument/2006/relationships/notesSlide" Target="/ppt/notesSlides/notesSlide4.xml" Id="R4ffd4fb67fa2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ab0c57ab9e64da7" /><Relationship Type="http://schemas.openxmlformats.org/officeDocument/2006/relationships/notesSlide" Target="/ppt/notesSlides/notesSlide5.xml" Id="Re797491db491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60b0d1d9b274f7f" /><Relationship Type="http://schemas.openxmlformats.org/officeDocument/2006/relationships/notesSlide" Target="/ppt/notesSlides/notesSlide6.xml" Id="R19d19c7eb5604c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04cd775df4746cd" /><Relationship Type="http://schemas.openxmlformats.org/officeDocument/2006/relationships/notesSlide" Target="/ppt/notesSlides/notesSlide7.xml" Id="R35ffb6eda3b24fe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6be2a3162c3e400f" /><Relationship Type="http://schemas.openxmlformats.org/officeDocument/2006/relationships/notesSlide" Target="/ppt/notesSlides/notesSlide8.xml" Id="Rbca482a2810b4d2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612202c89714421" /><Relationship Type="http://schemas.openxmlformats.org/officeDocument/2006/relationships/notesSlide" Target="/ppt/notesSlides/notesSlide9.xml" Id="R5c28bdcc8a354c2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15E14DAD-F3A4-4375-9C82-8AB981DAF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4D54AE69-540C-44F2-A08C-7C9EBB393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Resurrection
and Ascension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does Easter change the meaning of Jesus' death?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10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10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87bc22c712b4fbe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7a1e9de8a824980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Evangelical Alliance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2fff08a996c437e"/>
              </a:rPr>
              <a:t>Basis of faith</a:t>
            </a:r>
            <a:r>
              <a:t>. Current basis.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Resurrection
and Ascension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Christian claims of resurrection and ascension.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the difference between evidence and meaning.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resurrection is Christianity's decisive belief.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atonement.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crucifixion from atonement.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Name one model of atonement.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does Easter change the meaning of Jesus' death?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Raised and Exalted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Christians believe Jesus was raised bodily from death.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Gospels include an empty tomb and appearances to followers.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Ascension describes Jesus' exaltation and entry into divine glory.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Luke-Acts connects departure with blessing, mission and the promised Spirit.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Easter dawn or ascension artwork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Easter dawn or ascension artwork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10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Meaning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Luke 24 presents an empty tomb and the discovery that Jesus has been raised.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1 Corinthians 15 preserves early testimony to death, burial, resurrection and appearances.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evidence is interpreted as victory over sin and death and hope for believers.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Resurrection is stronger than saying that Jesus' memory survived.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Two Easter Claims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622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Resurrection: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God raises Jesus from death into transformed life.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vindicates Jesus and grounds Christian hope.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is not resuscitation into the same mortal life.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how the two claims work together rather than compete.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Ascension: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Jesus is exalted and enters divine glory.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connects Christ's reign with worldwide mission.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is not a scientific flight path into outer space.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Did Easter Change Everything?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what resurrection means.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Decide whether Christian faith survives without it.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Luke 24 or 1 Corinthians 15.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Connect resurrection to Jesus' identity.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Connect resurrection to salvation and hope.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one alternative interpretation.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how ascension turns absence into mission.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Did Easter Change Everything? supporting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Did Easter Change Everything? supporting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Give two distinct reasons.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with accurate belief.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resurrection precisely.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reasons why resurrection matters to Christians.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Jesus' identity is vindicated.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Sin and death are defeated.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Believers gain hope of resurrection.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changes if Jesus was not raised?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of empty tomb and worldwide mission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of empty tomb and worldwide mission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Basis of faith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2026-08-19T01:13:08.4860000Z</dcterms:created>
  <dcterms:modified xsi:type="dcterms:W3CDTF">2026-08-19T01:13:08.4860000Z</dcterms:modified>
</coreProperties>
</file>