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0a0a349e4574ae9" /><Relationship Type="http://schemas.openxmlformats.org/officeDocument/2006/relationships/extended-properties" Target="/docProps/app.xml" Id="R714db4cff8564d0a" /><Relationship Type="http://schemas.openxmlformats.org/officeDocument/2006/relationships/officeDocument" Target="/ppt/presentation.xml" Id="R867519e03699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93e20eeb034861"/>
    <p:sldMasterId xmlns:r="http://schemas.openxmlformats.org/officeDocument/2006/relationships" id="2147483662" r:id="R0c68a85d88ca41ac"/>
  </p:sldMasterIdLst>
  <p:notesMasterIdLst>
    <p:notesMasterId xmlns:r="http://schemas.openxmlformats.org/officeDocument/2006/relationships" r:id="Rfe527bd9080742b9"/>
  </p:notesMasterIdLst>
  <p:sldIdLst>
    <p:sldId xmlns:r="http://schemas.openxmlformats.org/officeDocument/2006/relationships" id="256" r:id="R66092ea033204d59"/>
    <p:sldId xmlns:r="http://schemas.openxmlformats.org/officeDocument/2006/relationships" id="257" r:id="R245e21a8bb0e4f8e"/>
    <p:sldId xmlns:r="http://schemas.openxmlformats.org/officeDocument/2006/relationships" id="258" r:id="R7a4cdf6c49fe4632"/>
    <p:sldId xmlns:r="http://schemas.openxmlformats.org/officeDocument/2006/relationships" id="259" r:id="R8a2f71aa56674478"/>
    <p:sldId xmlns:r="http://schemas.openxmlformats.org/officeDocument/2006/relationships" id="260" r:id="R3e981de453df4d18"/>
    <p:sldId xmlns:r="http://schemas.openxmlformats.org/officeDocument/2006/relationships" id="261" r:id="R541569eaf5544414"/>
    <p:sldId xmlns:r="http://schemas.openxmlformats.org/officeDocument/2006/relationships" id="262" r:id="R486e5ca6c340423d"/>
    <p:sldId xmlns:r="http://schemas.openxmlformats.org/officeDocument/2006/relationships" id="263" r:id="Ra323c8f9d0c74738"/>
    <p:sldId xmlns:r="http://schemas.openxmlformats.org/officeDocument/2006/relationships" id="264" r:id="R4e38ecfd58354a72"/>
    <p:sldId xmlns:r="http://schemas.openxmlformats.org/officeDocument/2006/relationships" id="265" r:id="Ra38bc3c0581c498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43505e4d7ac46c3" /><Relationship Type="http://schemas.openxmlformats.org/officeDocument/2006/relationships/slideMaster" Target="/ppt/slideMasters/slideMaster1.xml" Id="R4793e20eeb034861" /><Relationship Type="http://schemas.openxmlformats.org/officeDocument/2006/relationships/slideMaster" Target="/ppt/slideMasters/slideMaster2.xml" Id="R0c68a85d88ca41ac" /><Relationship Type="http://schemas.openxmlformats.org/officeDocument/2006/relationships/notesMaster" Target="/ppt/notesMasters/notesMaster1.xml" Id="Rfe527bd9080742b9" /><Relationship Type="http://schemas.openxmlformats.org/officeDocument/2006/relationships/presProps" Target="/ppt/presProps.xml" Id="Rab4286bffee94785" /><Relationship Type="http://schemas.openxmlformats.org/officeDocument/2006/relationships/viewProps" Target="/ppt/viewProps.xml" Id="R64e1081995bf4212" /><Relationship Type="http://schemas.openxmlformats.org/officeDocument/2006/relationships/tableStyles" Target="/ppt/tableStyles.xml" Id="R1af559e7ee7e4eb6" /><Relationship Type="http://schemas.openxmlformats.org/officeDocument/2006/relationships/slide" Target="/ppt/slides/slide1.xml" Id="R66092ea033204d59" /><Relationship Type="http://schemas.openxmlformats.org/officeDocument/2006/relationships/slide" Target="/ppt/slides/slide2.xml" Id="R245e21a8bb0e4f8e" /><Relationship Type="http://schemas.openxmlformats.org/officeDocument/2006/relationships/slide" Target="/ppt/slides/slide3.xml" Id="R7a4cdf6c49fe4632" /><Relationship Type="http://schemas.openxmlformats.org/officeDocument/2006/relationships/slide" Target="/ppt/slides/slide4.xml" Id="R8a2f71aa56674478" /><Relationship Type="http://schemas.openxmlformats.org/officeDocument/2006/relationships/slide" Target="/ppt/slides/slide5.xml" Id="R3e981de453df4d18" /><Relationship Type="http://schemas.openxmlformats.org/officeDocument/2006/relationships/slide" Target="/ppt/slides/slide6.xml" Id="R541569eaf5544414" /><Relationship Type="http://schemas.openxmlformats.org/officeDocument/2006/relationships/slide" Target="/ppt/slides/slide7.xml" Id="R486e5ca6c340423d" /><Relationship Type="http://schemas.openxmlformats.org/officeDocument/2006/relationships/slide" Target="/ppt/slides/slide8.xml" Id="Ra323c8f9d0c74738" /><Relationship Type="http://schemas.openxmlformats.org/officeDocument/2006/relationships/slide" Target="/ppt/slides/slide9.xml" Id="R4e38ecfd58354a72" /><Relationship Type="http://schemas.openxmlformats.org/officeDocument/2006/relationships/slide" Target="/ppt/slides/slide10.xml" Id="Ra38bc3c0581c498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185f2f86da045e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97d1e02373c4b63" /><Relationship Type="http://schemas.openxmlformats.org/officeDocument/2006/relationships/notesMaster" Target="/ppt/notesMasters/notesMaster1.xml" Id="R51bbd97988a544b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66929080c0a4259" /><Relationship Type="http://schemas.openxmlformats.org/officeDocument/2006/relationships/notesMaster" Target="/ppt/notesMasters/notesMaster1.xml" Id="Rd7de195e133241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b76c29dbba84c67" /><Relationship Type="http://schemas.openxmlformats.org/officeDocument/2006/relationships/notesMaster" Target="/ppt/notesMasters/notesMaster1.xml" Id="R73df527abeec494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48746b0c7634819" /><Relationship Type="http://schemas.openxmlformats.org/officeDocument/2006/relationships/notesMaster" Target="/ppt/notesMasters/notesMaster1.xml" Id="R23995dc1583a41c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7e685f865914b26" /><Relationship Type="http://schemas.openxmlformats.org/officeDocument/2006/relationships/notesMaster" Target="/ppt/notesMasters/notesMaster1.xml" Id="R53332f72f96647e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15e53bee5634555" /><Relationship Type="http://schemas.openxmlformats.org/officeDocument/2006/relationships/notesMaster" Target="/ppt/notesMasters/notesMaster1.xml" Id="R22a5b016fd3246d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64d688740cd4ed5" /><Relationship Type="http://schemas.openxmlformats.org/officeDocument/2006/relationships/notesMaster" Target="/ppt/notesMasters/notesMaster1.xml" Id="Rb8e21409a69a41d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63689b0f2324d97" /><Relationship Type="http://schemas.openxmlformats.org/officeDocument/2006/relationships/notesMaster" Target="/ppt/notesMasters/notesMaster1.xml" Id="R551f49a7ce534c7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4e11342d1394ff5" /><Relationship Type="http://schemas.openxmlformats.org/officeDocument/2006/relationships/notesMaster" Target="/ppt/notesMasters/notesMaster1.xml" Id="R86c3d34dec4c4e3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2a4cd8517c0476f" /><Relationship Type="http://schemas.openxmlformats.org/officeDocument/2006/relationships/notesMaster" Target="/ppt/notesMasters/notesMaster1.xml" Id="R74623abf4eb54da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curriculum authority: data/learning-journeys.json (C2,U1,L1).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https://www.vatican.va/content/catechism/en/part_one/section_one/chapter_two/artcile_2/i_the_apostolic_tradition.html</a:t>
            </a:r>
          </a:p>
          <a:p xmlns:a="http://schemas.openxmlformats.org/drawingml/2006/main">
            <a:r>
              <a:t>- https://www.vatican.va/content/catechism/en/part_one/section_one/chapter_two/artcile_2/iii_the_interpretation_of_the_heritage_of_faith.html</a:t>
            </a:r>
          </a:p>
          <a:p xmlns:a="http://schemas.openxmlformats.org/drawingml/2006/main">
            <a:r>
              <a:t>- https://www.churchofengland.org/about/leadership-and-governance/legal-services/canons-church-england/section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Internal lesson route: data/curriculum-sequence.json (C2,U1,L1).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https://www.vatican.va/content/catechism/en/part_one/section_one/chapter_two/artcile_2/i_the_apostolic_tradition.html</a:t>
            </a:r>
          </a:p>
          <a:p xmlns:a="http://schemas.openxmlformats.org/drawingml/2006/main">
            <a:r>
              <a:t>- https://www.vatican.va/content/catechism/en/part_one/section_one/chapter_two/artcile_2/iii_the_interpretation_of_the_heritage_of_faith.html</a:t>
            </a:r>
          </a:p>
          <a:p xmlns:a="http://schemas.openxmlformats.org/drawingml/2006/main">
            <a:r>
              <a:t>- https://www.churchofengland.org/about/leadership-and-governance/legal-services/canons-church-england/section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https://www.vatican.va/content/catechism/en/part_one/section_one/chapter_two/artcile_2/iii_the_interpretation_of_the_heritage_of_faith.html</a:t>
            </a:r>
          </a:p>
          <a:p xmlns:a="http://schemas.openxmlformats.org/drawingml/2006/main">
            <a:r>
              <a:t>- https://www.churchofengland.org/about/leadership-and-governance/legal-services/canons-church-england/section</a:t>
            </a:r>
          </a:p>
          <a:p xmlns:a="http://schemas.openxmlformats.org/drawingml/2006/main">
            <a:r>
              <a:t>- https://www.churchofengland.org/about/history-church-england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https://www.vatican.va/content/catechism/en/part_one/section_one/chapter_two/artcile_2/iii_the_interpretation_of_the_heritage_of_faith.html</a:t>
            </a:r>
          </a:p>
          <a:p xmlns:a="http://schemas.openxmlformats.org/drawingml/2006/main">
            <a:r>
              <a:t>- https://www.churchofengland.org/about/leadership-and-governance/legal-services/canons-church-england/section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https://www.eduqas.co.uk/media/shqhzosf/eduqas-gcse-rs-route-a-gft-from-2016-300924.pdf</a:t>
            </a:r>
          </a:p>
          <a:p xmlns:a="http://schemas.openxmlformats.org/drawingml/2006/main">
            <a:r>
              <a:t>- https://www.vatican.va/content/catechism/en/part_one/section_one/chapter_two/artcile_2/i_the_apostolic_tradition.html</a:t>
            </a:r>
          </a:p>
          <a:p xmlns:a="http://schemas.openxmlformats.org/drawingml/2006/main">
            <a:r>
              <a:t>- https://www.vatican.va/content/catechism/en/part_one/section_one/chapter_two/artcile_2/iii_the_interpretation_of_the_heritage_of_faith.html</a:t>
            </a:r>
          </a:p>
          <a:p xmlns:a="http://schemas.openxmlformats.org/drawingml/2006/main">
            <a:r>
              <a:t>- https://www.churchofengland.org/about/leadership-and-governance/legal-services/canons-church-england/section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83abae8bf4ce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25fac85eb4d9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d3ca194094ff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c1e7d4fdc44b4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14937fb784685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ca552faf2e9417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091d725244c4ec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7f14b13cd0e426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c99cbe8d2144c5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3382667bc437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d3f551b08441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7747f531a483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e35c4f7f043c7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150fc24b64c0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cf6c4eb794c0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c9c4803844979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51dc10a904dc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b3fb2f424ae4c78" /><Relationship Type="http://schemas.openxmlformats.org/officeDocument/2006/relationships/slideLayout" Target="/ppt/slideLayouts/slideLayout1.xml" Id="R82ae640d5a19411c" /><Relationship Type="http://schemas.openxmlformats.org/officeDocument/2006/relationships/slideLayout" Target="/ppt/slideLayouts/slideLayout2.xml" Id="R4521f7415ec44676" /><Relationship Type="http://schemas.openxmlformats.org/officeDocument/2006/relationships/slideLayout" Target="/ppt/slideLayouts/slideLayout3.xml" Id="Rc33f84e73b044f80" /><Relationship Type="http://schemas.openxmlformats.org/officeDocument/2006/relationships/slideLayout" Target="/ppt/slideLayouts/slideLayout4.xml" Id="R60155bf383ec4e82" /><Relationship Type="http://schemas.openxmlformats.org/officeDocument/2006/relationships/slideLayout" Target="/ppt/slideLayouts/slideLayout5.xml" Id="R3fe07b0650bf4aee" /><Relationship Type="http://schemas.openxmlformats.org/officeDocument/2006/relationships/slideLayout" Target="/ppt/slideLayouts/slideLayout6.xml" Id="R73378ef523a944d0" /><Relationship Type="http://schemas.openxmlformats.org/officeDocument/2006/relationships/slideLayout" Target="/ppt/slideLayouts/slideLayout7.xml" Id="R2671a6d5f0714022" /><Relationship Type="http://schemas.openxmlformats.org/officeDocument/2006/relationships/slideLayout" Target="/ppt/slideLayouts/slideLayout8.xml" Id="Radb23e10abe849cd" /><Relationship Type="http://schemas.openxmlformats.org/officeDocument/2006/relationships/slideLayout" Target="/ppt/slideLayouts/slideLayout9.xml" Id="R91483199bf974ffc" /><Relationship Type="http://schemas.openxmlformats.org/officeDocument/2006/relationships/slideLayout" Target="/ppt/slideLayouts/slideLayout10.xml" Id="R50aed20f29c14e3c" /><Relationship Type="http://schemas.openxmlformats.org/officeDocument/2006/relationships/slideLayout" Target="/ppt/slideLayouts/slideLayout11.xml" Id="R8616a33e018043be" /><Relationship Type="http://schemas.openxmlformats.org/officeDocument/2006/relationships/slideLayout" Target="/ppt/slideLayouts/slideLayout12.xml" Id="R5249c21a96384327" /><Relationship Type="http://schemas.openxmlformats.org/officeDocument/2006/relationships/slideLayout" Target="/ppt/slideLayouts/slideLayout13.xml" Id="Ra61e52dc408b4bb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0f68747c19674770" /><Relationship Type="http://schemas.openxmlformats.org/officeDocument/2006/relationships/slideLayout" Target="/ppt/slideLayouts/slideLayout14.xml" Id="Rd426458dc2584b44" /><Relationship Type="http://schemas.openxmlformats.org/officeDocument/2006/relationships/slideLayout" Target="/ppt/slideLayouts/slideLayout15.xml" Id="R45686fb957e94a44" /><Relationship Type="http://schemas.openxmlformats.org/officeDocument/2006/relationships/slideLayout" Target="/ppt/slideLayouts/slideLayout16.xml" Id="R04c42ea43fa44fc5" /><Relationship Type="http://schemas.openxmlformats.org/officeDocument/2006/relationships/slideLayout" Target="/ppt/slideLayouts/slideLayout17.xml" Id="Rde62b5aa86d6435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e640d5a19411c"/>
    <p:sldLayoutId xmlns:r="http://schemas.openxmlformats.org/officeDocument/2006/relationships" id="2147483650" r:id="R4521f7415ec44676"/>
    <p:sldLayoutId xmlns:r="http://schemas.openxmlformats.org/officeDocument/2006/relationships" id="2147483651" r:id="Rc33f84e73b044f80"/>
    <p:sldLayoutId xmlns:r="http://schemas.openxmlformats.org/officeDocument/2006/relationships" id="2147483652" r:id="R60155bf383ec4e82"/>
    <p:sldLayoutId xmlns:r="http://schemas.openxmlformats.org/officeDocument/2006/relationships" id="2147483653" r:id="R3fe07b0650bf4aee"/>
    <p:sldLayoutId xmlns:r="http://schemas.openxmlformats.org/officeDocument/2006/relationships" id="2147483654" r:id="R73378ef523a944d0"/>
    <p:sldLayoutId xmlns:r="http://schemas.openxmlformats.org/officeDocument/2006/relationships" id="2147483655" r:id="R2671a6d5f0714022"/>
    <p:sldLayoutId xmlns:r="http://schemas.openxmlformats.org/officeDocument/2006/relationships" id="2147483656" r:id="Radb23e10abe849cd"/>
    <p:sldLayoutId xmlns:r="http://schemas.openxmlformats.org/officeDocument/2006/relationships" id="2147483657" r:id="R91483199bf974ffc"/>
    <p:sldLayoutId xmlns:r="http://schemas.openxmlformats.org/officeDocument/2006/relationships" id="2147483658" r:id="R50aed20f29c14e3c"/>
    <p:sldLayoutId xmlns:r="http://schemas.openxmlformats.org/officeDocument/2006/relationships" id="2147483659" r:id="R8616a33e018043be"/>
    <p:sldLayoutId xmlns:r="http://schemas.openxmlformats.org/officeDocument/2006/relationships" id="2147483660" r:id="R5249c21a96384327"/>
    <p:sldLayoutId xmlns:r="http://schemas.openxmlformats.org/officeDocument/2006/relationships" id="2147483661" r:id="Ra61e52dc408b4bb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426458dc2584b44"/>
    <p:sldLayoutId xmlns:r="http://schemas.openxmlformats.org/officeDocument/2006/relationships" id="2147483664" r:id="R45686fb957e94a44"/>
    <p:sldLayoutId xmlns:r="http://schemas.openxmlformats.org/officeDocument/2006/relationships" id="2147483665" r:id="R04c42ea43fa44fc5"/>
    <p:sldLayoutId xmlns:r="http://schemas.openxmlformats.org/officeDocument/2006/relationships" id="2147483666" r:id="Rde62b5aa86d6435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68cb647a1401d" /><Relationship Type="http://schemas.openxmlformats.org/officeDocument/2006/relationships/notesSlide" Target="/ppt/notesSlides/notesSlide1.xml" Id="Ra5dc0321758541e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b0eec3b0f634692" /><Relationship Type="http://schemas.openxmlformats.org/officeDocument/2006/relationships/hyperlink" Target="https://www.eduqas.co.uk/media/shqhzosf/eduqas-gcse-rs-route-a-gft-from-2016-300924.pdf" TargetMode="External" Id="R597c352656384e63" /><Relationship Type="http://schemas.openxmlformats.org/officeDocument/2006/relationships/hyperlink" Target="https://www.vatican.va/content/catechism/en/part_one/section_one/chapter_two/artcile_2/i_the_apostolic_tradition.html" TargetMode="External" Id="Rc0ed9b7b9f144072" /><Relationship Type="http://schemas.openxmlformats.org/officeDocument/2006/relationships/hyperlink" Target="https://www.vatican.va/content/catechism/en/part_one/section_one/chapter_two/artcile_2/iii_the_interpretation_of_the_heritage_of_faith.html" TargetMode="External" Id="Rb0a3b67b56064e53" /><Relationship Type="http://schemas.openxmlformats.org/officeDocument/2006/relationships/hyperlink" Target="https://www.churchofengland.org/about/leadership-and-governance/legal-services/canons-church-england/section" TargetMode="External" Id="Rf5b3f2ad8a07448c" /><Relationship Type="http://schemas.openxmlformats.org/officeDocument/2006/relationships/hyperlink" Target="https://www.ons.gov.uk/peoplepopulationandcommunity/culturalidentity/religion/bulletins/religionenglandandwales/census2021" TargetMode="External" Id="R585d6e41e9a447a2" /><Relationship Type="http://schemas.openxmlformats.org/officeDocument/2006/relationships/notesSlide" Target="/ppt/notesSlides/notesSlide10.xml" Id="R1ef38614f1ac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e400631e0e14d4c" /><Relationship Type="http://schemas.openxmlformats.org/officeDocument/2006/relationships/notesSlide" Target="/ppt/notesSlides/notesSlide2.xml" Id="R24ed16253816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4024075f92bc4b85" /><Relationship Type="http://schemas.openxmlformats.org/officeDocument/2006/relationships/notesSlide" Target="/ppt/notesSlides/notesSlide3.xml" Id="Ra2836e6e35e9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33ff2cb1467443cd" /><Relationship Type="http://schemas.openxmlformats.org/officeDocument/2006/relationships/notesSlide" Target="/ppt/notesSlides/notesSlide4.xml" Id="Rc113f0f02707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923b8b2cfcf4b84" /><Relationship Type="http://schemas.openxmlformats.org/officeDocument/2006/relationships/notesSlide" Target="/ppt/notesSlides/notesSlide5.xml" Id="R0929b053404d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45667d0209349ec" /><Relationship Type="http://schemas.openxmlformats.org/officeDocument/2006/relationships/notesSlide" Target="/ppt/notesSlides/notesSlide6.xml" Id="R9db45a2ef24b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9a49783d8204b85" /><Relationship Type="http://schemas.openxmlformats.org/officeDocument/2006/relationships/notesSlide" Target="/ppt/notesSlides/notesSlide7.xml" Id="R7bf6077d2aaa458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574d4e016574e7b" /><Relationship Type="http://schemas.openxmlformats.org/officeDocument/2006/relationships/notesSlide" Target="/ppt/notesSlides/notesSlide8.xml" Id="Rab5a206f147840e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d2d6cb9cb0c4cf3" /><Relationship Type="http://schemas.openxmlformats.org/officeDocument/2006/relationships/notesSlide" Target="/ppt/notesSlides/notesSlide9.xml" Id="R2a3b061852b8436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6C65D5B4-7033-4A70-AFBC-9A6815016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5A20FED-7DA2-4C60-B2A0-3EAC522AC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 Authority
and Diversity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Who has the right to speak for Christianity?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11049000" cy="447675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47650" tIns="209550" rIns="2476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97c352656384e63"/>
              </a:rPr>
              <a:t>GCSE Religious Studies Route A</a:t>
            </a:r>
            <a:r>
              <a:t>. [Slides 1–6]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Catholic Church.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0ed9b7b9f144072"/>
              </a:rPr>
              <a:t>Catechism: Apostolic Tradition</a:t>
            </a:r>
            <a:r>
              <a:t>; </a:t>
            </a:r>
            <a:r>
              <a:rPr b="1" i="0" u="sng">
                <a:solidFill>
                  <a:srgbClr val="5C3F8C"/>
                </a:solidFill>
                <a:hlinkClick xmlns:r="http://schemas.openxmlformats.org/officeDocument/2006/relationships" r:id="Rb0a3b67b56064e53"/>
              </a:rPr>
              <a:t>Interpretation of Faith</a:t>
            </a:r>
            <a:r>
              <a:t>. [Slides 3–6]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5b3f2ad8a07448c"/>
              </a:rPr>
              <a:t>Canons, Section A</a:t>
            </a:r>
            <a:r>
              <a:t>. [Slides 3–6]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Office for National Statistics.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85d6e41e9a447a2"/>
              </a:rPr>
              <a:t>Religion, England and Wales: Census 2021</a:t>
            </a:r>
            <a:r>
              <a:t>. [Slides 2, 5]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Slides 2, 5, 7]</a:t>
            </a:r>
          </a:p>
        </p:txBody>
      </p:sp>
      <p:sp>
        <p:nvSpPr>
          <p:cNvPr id="12" name="References Title">
            <a:extLst xmlns:a="http://schemas.openxmlformats.org/drawingml/2006/main">
              <a:ext uri="{FF2B5EF4-FFF2-40B4-BE49-F238E27FC236}">
                <a16:creationId xmlns:a16="http://schemas.microsoft.com/office/drawing/2014/main" id="{F202A9CE-05E0-4E4B-BAFD-1875CFB60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0"/>
            <a:ext cx="110490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 Authority
and Diversity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scripture and tradition shape authority.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why Christian conclusions differ.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one voice can represent all Christians.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one Christian belief.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Name one Christian denomination.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Suggest one reason Christians disagree.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85750" tIns="228600" rIns="285750" bIns="2286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9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9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Who has the right to speak for Christianity?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 Diversity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Christianity</a:t>
            </a:r>
            <a:r>
              <a:t> contains shared beliefs and internal diversity.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denomination</a:t>
            </a:r>
            <a:r>
              <a:t> — an organised Christian tradition or church family.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Authority may include scripture, tradition, leaders, reason, conscience and experience.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Disagreement does not mean that every answer is equally Christian.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precise answer names who believes what—and why.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Christian traditions or worship collage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3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3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traditions or worship collage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Where Authority Comes From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Catholic teaching:</a:t>
            </a:r>
            <a:r>
              <a:t> Scripture and Tradition are closely connected; bishops inherit a teaching role.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Church of England:</a:t>
            </a:r>
            <a:r>
              <a:t> doctrine is grounded in Scripture and teachings of the early Church that agree with it.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Both use the Bible; they organise interpretive authority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Neither tradition is reducible to one individual speaker.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Authority Structures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6860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Catholic Lens: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Scripture and Tradition belong together.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Magisterium interprets through bishops in communion with the Pope.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Authority is received and transmitted through the Church.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Compare both views in one paragraph.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Underline the decisive difference.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860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Anglican Lens: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Scripture is the doctrinal foundation.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Creeds, historic teaching, bishops and synod shape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Evangelical, Catholic and Liberal traditions stress different sources.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 Britain
Is Plural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Compare 46.2% Christian with 37.2% no religion.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Correct: ‘Britain is a Christian majority.’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the largest group is not the only voice.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Conclude in two sentences.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Distinguish affiliation from belief.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ONS religion chart or local census view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ONS religion chart or local census view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 Authority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Define authority and denomination accurately.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two named Christian approaches.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why the approaches diverge.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Answer: ‘The Bible alone should decide Christian belief.’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Does interpretation ever avoid tradition?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personal conscience overrule a church?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Stop when the conclusion answers ‘should’ directly.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6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Who can speak for Christianity?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showing several Christian voice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showing several Christian voices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09550" tIns="171450" rIns="209550" bIns="1714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Mini-whiteboards [Slide 1]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2, 5, 7]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09550" tIns="171450" rIns="209550" bIns="1714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Catholic Catechism on Tradition and authority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Church of England Canons [Slides 3–6]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ONS Census 2021 religion bulletin [Slide 5]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2026-08-19T00:34:33.9250000Z</dcterms:created>
  <dcterms:modified xsi:type="dcterms:W3CDTF">2026-08-19T00:34:33.9250000Z</dcterms:modified>
</coreProperties>
</file>