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84086a71c7f4193" /><Relationship Type="http://schemas.openxmlformats.org/officeDocument/2006/relationships/extended-properties" Target="/docProps/app.xml" Id="R2b2c310cc0c54418" /><Relationship Type="http://schemas.openxmlformats.org/officeDocument/2006/relationships/officeDocument" Target="/ppt/presentation.xml" Id="R02087312c399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489f73c5343fa"/>
    <p:sldMasterId xmlns:r="http://schemas.openxmlformats.org/officeDocument/2006/relationships" id="2147483662" r:id="R5e2e3eeaf0e34759"/>
  </p:sldMasterIdLst>
  <p:notesMasterIdLst>
    <p:notesMasterId xmlns:r="http://schemas.openxmlformats.org/officeDocument/2006/relationships" r:id="R10252beefb7748df"/>
  </p:notesMasterIdLst>
  <p:sldIdLst>
    <p:sldId xmlns:r="http://schemas.openxmlformats.org/officeDocument/2006/relationships" id="256" r:id="Re150a694c47e4a75"/>
    <p:sldId xmlns:r="http://schemas.openxmlformats.org/officeDocument/2006/relationships" id="257" r:id="R15e31017e8204e0a"/>
    <p:sldId xmlns:r="http://schemas.openxmlformats.org/officeDocument/2006/relationships" id="258" r:id="R1ad76e4dd139417b"/>
    <p:sldId xmlns:r="http://schemas.openxmlformats.org/officeDocument/2006/relationships" id="259" r:id="R92ea6f0034e64d10"/>
    <p:sldId xmlns:r="http://schemas.openxmlformats.org/officeDocument/2006/relationships" id="260" r:id="Rd5b02cc074af4ab1"/>
    <p:sldId xmlns:r="http://schemas.openxmlformats.org/officeDocument/2006/relationships" id="261" r:id="R247686b3a6994399"/>
    <p:sldId xmlns:r="http://schemas.openxmlformats.org/officeDocument/2006/relationships" id="262" r:id="R3e58347661ef4858"/>
    <p:sldId xmlns:r="http://schemas.openxmlformats.org/officeDocument/2006/relationships" id="263" r:id="Rf871b6e671a74c6e"/>
    <p:sldId xmlns:r="http://schemas.openxmlformats.org/officeDocument/2006/relationships" id="264" r:id="Rfdb3a2e1d98d4984"/>
    <p:sldId xmlns:r="http://schemas.openxmlformats.org/officeDocument/2006/relationships" id="265" r:id="Rb5bd6d2521ce44ce"/>
    <p:sldId xmlns:r="http://schemas.openxmlformats.org/officeDocument/2006/relationships" id="266" r:id="R7042ea01575c4c7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a7e90a9362401c" /><Relationship Type="http://schemas.openxmlformats.org/officeDocument/2006/relationships/slideMaster" Target="/ppt/slideMasters/slideMaster1.xml" Id="R557489f73c5343fa" /><Relationship Type="http://schemas.openxmlformats.org/officeDocument/2006/relationships/slideMaster" Target="/ppt/slideMasters/slideMaster2.xml" Id="R5e2e3eeaf0e34759" /><Relationship Type="http://schemas.openxmlformats.org/officeDocument/2006/relationships/notesMaster" Target="/ppt/notesMasters/notesMaster1.xml" Id="R10252beefb7748df" /><Relationship Type="http://schemas.openxmlformats.org/officeDocument/2006/relationships/presProps" Target="/ppt/presProps.xml" Id="R294d230369994020" /><Relationship Type="http://schemas.openxmlformats.org/officeDocument/2006/relationships/viewProps" Target="/ppt/viewProps.xml" Id="Rbb4438e19aa84da2" /><Relationship Type="http://schemas.openxmlformats.org/officeDocument/2006/relationships/tableStyles" Target="/ppt/tableStyles.xml" Id="Rba59437236664432" /><Relationship Type="http://schemas.openxmlformats.org/officeDocument/2006/relationships/slide" Target="/ppt/slides/slide1.xml" Id="Re150a694c47e4a75" /><Relationship Type="http://schemas.openxmlformats.org/officeDocument/2006/relationships/slide" Target="/ppt/slides/slide2.xml" Id="R15e31017e8204e0a" /><Relationship Type="http://schemas.openxmlformats.org/officeDocument/2006/relationships/slide" Target="/ppt/slides/slide3.xml" Id="R1ad76e4dd139417b" /><Relationship Type="http://schemas.openxmlformats.org/officeDocument/2006/relationships/slide" Target="/ppt/slides/slide4.xml" Id="R92ea6f0034e64d10" /><Relationship Type="http://schemas.openxmlformats.org/officeDocument/2006/relationships/slide" Target="/ppt/slides/slide5.xml" Id="Rd5b02cc074af4ab1" /><Relationship Type="http://schemas.openxmlformats.org/officeDocument/2006/relationships/slide" Target="/ppt/slides/slide6.xml" Id="R247686b3a6994399" /><Relationship Type="http://schemas.openxmlformats.org/officeDocument/2006/relationships/slide" Target="/ppt/slides/slide7.xml" Id="R3e58347661ef4858" /><Relationship Type="http://schemas.openxmlformats.org/officeDocument/2006/relationships/slide" Target="/ppt/slides/slide8.xml" Id="Rf871b6e671a74c6e" /><Relationship Type="http://schemas.openxmlformats.org/officeDocument/2006/relationships/slide" Target="/ppt/slides/slide9.xml" Id="Rfdb3a2e1d98d4984" /><Relationship Type="http://schemas.openxmlformats.org/officeDocument/2006/relationships/slide" Target="/ppt/slides/slide10.xml" Id="Rb5bd6d2521ce44ce" /><Relationship Type="http://schemas.openxmlformats.org/officeDocument/2006/relationships/slide" Target="/ppt/slides/slide11.xml" Id="R7042ea01575c4c7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f40eda3804da4a8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78c0e50577442a8" /><Relationship Type="http://schemas.openxmlformats.org/officeDocument/2006/relationships/notesMaster" Target="/ppt/notesMasters/notesMaster1.xml" Id="Rfb1ca830d98f4e1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ecd0226a0c24cd6" /><Relationship Type="http://schemas.openxmlformats.org/officeDocument/2006/relationships/notesMaster" Target="/ppt/notesMasters/notesMaster1.xml" Id="R78e21a3382d44b1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59e6f3548354153" /><Relationship Type="http://schemas.openxmlformats.org/officeDocument/2006/relationships/notesMaster" Target="/ppt/notesMasters/notesMaster1.xml" Id="Rd967523f570a450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a3760df9a734d6e" /><Relationship Type="http://schemas.openxmlformats.org/officeDocument/2006/relationships/notesMaster" Target="/ppt/notesMasters/notesMaster1.xml" Id="Rfba492185e1d485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312129a088b4f9d" /><Relationship Type="http://schemas.openxmlformats.org/officeDocument/2006/relationships/notesMaster" Target="/ppt/notesMasters/notesMaster1.xml" Id="R20a5a6b2924f450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25c1880d8a14f2e" /><Relationship Type="http://schemas.openxmlformats.org/officeDocument/2006/relationships/notesMaster" Target="/ppt/notesMasters/notesMaster1.xml" Id="R5a0bdfc3ec4143a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2c4ae451704f98" /><Relationship Type="http://schemas.openxmlformats.org/officeDocument/2006/relationships/notesMaster" Target="/ppt/notesMasters/notesMaster1.xml" Id="R6317d4c3e19343d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3664ec1108a4902" /><Relationship Type="http://schemas.openxmlformats.org/officeDocument/2006/relationships/notesMaster" Target="/ppt/notesMasters/notesMaster1.xml" Id="Rb74c1e2adcd0446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fdfde82fec94808" /><Relationship Type="http://schemas.openxmlformats.org/officeDocument/2006/relationships/notesMaster" Target="/ppt/notesMasters/notesMaster1.xml" Id="R25520a63f11349e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6480a587c3a45dc" /><Relationship Type="http://schemas.openxmlformats.org/officeDocument/2006/relationships/notesMaster" Target="/ppt/notesMasters/notesMaster1.xml" Id="R28c55633f8954d0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2b8fab7d4854940" /><Relationship Type="http://schemas.openxmlformats.org/officeDocument/2006/relationships/notesMaster" Target="/ppt/notesMasters/notesMaster1.xml" Id="Ref62806553c2487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e08afdbe34261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43b1a3ec84f75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c916e0f2f46d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b59c2aaec3485c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e42e943414028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a296519511c456d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4ca150fd55f410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ef05a57d2674909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9063fc3f60384d1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d0fd5b0dd4671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f17e757dcb495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c8c1c07af4ac5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4be32b8d44750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e5055072149a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eed5c9a0d409f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c03ef675544487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50d0ce7414566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d692e48a83b482b" /><Relationship Type="http://schemas.openxmlformats.org/officeDocument/2006/relationships/slideLayout" Target="/ppt/slideLayouts/slideLayout1.xml" Id="R6f26e53061b34adf" /><Relationship Type="http://schemas.openxmlformats.org/officeDocument/2006/relationships/slideLayout" Target="/ppt/slideLayouts/slideLayout2.xml" Id="Red4bfb715ce646a8" /><Relationship Type="http://schemas.openxmlformats.org/officeDocument/2006/relationships/slideLayout" Target="/ppt/slideLayouts/slideLayout3.xml" Id="R347dbe1cca434da6" /><Relationship Type="http://schemas.openxmlformats.org/officeDocument/2006/relationships/slideLayout" Target="/ppt/slideLayouts/slideLayout4.xml" Id="R0283b94ccded4818" /><Relationship Type="http://schemas.openxmlformats.org/officeDocument/2006/relationships/slideLayout" Target="/ppt/slideLayouts/slideLayout5.xml" Id="Ra329832e15af4fb0" /><Relationship Type="http://schemas.openxmlformats.org/officeDocument/2006/relationships/slideLayout" Target="/ppt/slideLayouts/slideLayout6.xml" Id="R47fa3b503c6d42c5" /><Relationship Type="http://schemas.openxmlformats.org/officeDocument/2006/relationships/slideLayout" Target="/ppt/slideLayouts/slideLayout7.xml" Id="Re0bd9dcdf8824d04" /><Relationship Type="http://schemas.openxmlformats.org/officeDocument/2006/relationships/slideLayout" Target="/ppt/slideLayouts/slideLayout8.xml" Id="Rab6aff36487941ba" /><Relationship Type="http://schemas.openxmlformats.org/officeDocument/2006/relationships/slideLayout" Target="/ppt/slideLayouts/slideLayout9.xml" Id="R360aebb39fab41aa" /><Relationship Type="http://schemas.openxmlformats.org/officeDocument/2006/relationships/slideLayout" Target="/ppt/slideLayouts/slideLayout10.xml" Id="Ra1e089da7cee46c2" /><Relationship Type="http://schemas.openxmlformats.org/officeDocument/2006/relationships/slideLayout" Target="/ppt/slideLayouts/slideLayout11.xml" Id="Rfa3589de0baf4794" /><Relationship Type="http://schemas.openxmlformats.org/officeDocument/2006/relationships/slideLayout" Target="/ppt/slideLayouts/slideLayout12.xml" Id="R0d83a8a1190e4d47" /><Relationship Type="http://schemas.openxmlformats.org/officeDocument/2006/relationships/slideLayout" Target="/ppt/slideLayouts/slideLayout13.xml" Id="R65a8a784abc94b42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16d55aec8f1d4de7" /><Relationship Type="http://schemas.openxmlformats.org/officeDocument/2006/relationships/slideLayout" Target="/ppt/slideLayouts/slideLayout14.xml" Id="Rce0681a0cce94c46" /><Relationship Type="http://schemas.openxmlformats.org/officeDocument/2006/relationships/slideLayout" Target="/ppt/slideLayouts/slideLayout15.xml" Id="Rcc364a56cd424abe" /><Relationship Type="http://schemas.openxmlformats.org/officeDocument/2006/relationships/slideLayout" Target="/ppt/slideLayouts/slideLayout16.xml" Id="Rfd569f5954254779" /><Relationship Type="http://schemas.openxmlformats.org/officeDocument/2006/relationships/slideLayout" Target="/ppt/slideLayouts/slideLayout17.xml" Id="Rb405a200d9264bee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26e53061b34adf"/>
    <p:sldLayoutId xmlns:r="http://schemas.openxmlformats.org/officeDocument/2006/relationships" id="2147483650" r:id="Red4bfb715ce646a8"/>
    <p:sldLayoutId xmlns:r="http://schemas.openxmlformats.org/officeDocument/2006/relationships" id="2147483651" r:id="R347dbe1cca434da6"/>
    <p:sldLayoutId xmlns:r="http://schemas.openxmlformats.org/officeDocument/2006/relationships" id="2147483652" r:id="R0283b94ccded4818"/>
    <p:sldLayoutId xmlns:r="http://schemas.openxmlformats.org/officeDocument/2006/relationships" id="2147483653" r:id="Ra329832e15af4fb0"/>
    <p:sldLayoutId xmlns:r="http://schemas.openxmlformats.org/officeDocument/2006/relationships" id="2147483654" r:id="R47fa3b503c6d42c5"/>
    <p:sldLayoutId xmlns:r="http://schemas.openxmlformats.org/officeDocument/2006/relationships" id="2147483655" r:id="Re0bd9dcdf8824d04"/>
    <p:sldLayoutId xmlns:r="http://schemas.openxmlformats.org/officeDocument/2006/relationships" id="2147483656" r:id="Rab6aff36487941ba"/>
    <p:sldLayoutId xmlns:r="http://schemas.openxmlformats.org/officeDocument/2006/relationships" id="2147483657" r:id="R360aebb39fab41aa"/>
    <p:sldLayoutId xmlns:r="http://schemas.openxmlformats.org/officeDocument/2006/relationships" id="2147483658" r:id="Ra1e089da7cee46c2"/>
    <p:sldLayoutId xmlns:r="http://schemas.openxmlformats.org/officeDocument/2006/relationships" id="2147483659" r:id="Rfa3589de0baf4794"/>
    <p:sldLayoutId xmlns:r="http://schemas.openxmlformats.org/officeDocument/2006/relationships" id="2147483660" r:id="R0d83a8a1190e4d47"/>
    <p:sldLayoutId xmlns:r="http://schemas.openxmlformats.org/officeDocument/2006/relationships" id="2147483661" r:id="R65a8a784abc94b42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ce0681a0cce94c46"/>
    <p:sldLayoutId xmlns:r="http://schemas.openxmlformats.org/officeDocument/2006/relationships" id="2147483664" r:id="Rcc364a56cd424abe"/>
    <p:sldLayoutId xmlns:r="http://schemas.openxmlformats.org/officeDocument/2006/relationships" id="2147483665" r:id="Rfd569f5954254779"/>
    <p:sldLayoutId xmlns:r="http://schemas.openxmlformats.org/officeDocument/2006/relationships" id="2147483666" r:id="Rb405a200d9264be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e160dfda64e02" /><Relationship Type="http://schemas.openxmlformats.org/officeDocument/2006/relationships/notesSlide" Target="/ppt/notesSlides/notesSlide1.xml" Id="R876445bc0c8845c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7d62216da8c43c8" /><Relationship Type="http://schemas.openxmlformats.org/officeDocument/2006/relationships/notesSlide" Target="/ppt/notesSlides/notesSlide10.xml" Id="R3e8a018573854e9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ba30ec71c284668" /><Relationship Type="http://schemas.openxmlformats.org/officeDocument/2006/relationships/hyperlink" Target="https://www.eduqas.co.uk/media/w42hvhgp/eduqas-gcse-rs-spec-full-from-2016-e-1109.pdf" TargetMode="External" Id="Rfbb7483db8024e01" /><Relationship Type="http://schemas.openxmlformats.org/officeDocument/2006/relationships/hyperlink" Target="https://www.eduqas.co.uk/media/jj5ottgk/wjec-eduqas-gcse-9-1-religious-studies-a-guidance-for-teaching.pdf" TargetMode="External" Id="Rd082961c639642db" /><Relationship Type="http://schemas.openxmlformats.org/officeDocument/2006/relationships/hyperlink" Target="https://www.eduqas.co.uk/media/5dtfofos/how-to-mark-a-d-question-2025_.pdf" TargetMode="External" Id="R8e206cb3c35d4cba" /><Relationship Type="http://schemas.openxmlformats.org/officeDocument/2006/relationships/hyperlink" Target="https://www.eduqas.co.uk/media/xvef2xv0/eduqas-gcse-religious-studies-s25.pdf" TargetMode="External" Id="R1f2d1cd338f54e68" /><Relationship Type="http://schemas.openxmlformats.org/officeDocument/2006/relationships/hyperlink" Target="https://www.eduqas.co.uk/media/uthpu5yd/eduqas-gcse-religious-studies-route-a-s24-e-final-report.pdf" TargetMode="External" Id="R215e5727b393469d" /><Relationship Type="http://schemas.openxmlformats.org/officeDocument/2006/relationships/hyperlink" Target="https://www.eduqas.co.uk/media/d2jlqa33/eduqas-gcse-rs-route-a-fc-sc-report-s23-e.pdf" TargetMode="External" Id="R8704820563c54011" /><Relationship Type="http://schemas.openxmlformats.org/officeDocument/2006/relationships/notesSlide" Target="/ppt/notesSlides/notesSlide11.xml" Id="Rbe9c36b6a6db40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0304a121f954067" /><Relationship Type="http://schemas.openxmlformats.org/officeDocument/2006/relationships/notesSlide" Target="/ppt/notesSlides/notesSlide2.xml" Id="R87fabf2a9e55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d6671741273c4791" /><Relationship Type="http://schemas.openxmlformats.org/officeDocument/2006/relationships/notesSlide" Target="/ppt/notesSlides/notesSlide3.xml" Id="R26aa8bcb256a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602374733d54a4c" /><Relationship Type="http://schemas.openxmlformats.org/officeDocument/2006/relationships/notesSlide" Target="/ppt/notesSlides/notesSlide4.xml" Id="R4ca056bf2a81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36586c470024ef5" /><Relationship Type="http://schemas.openxmlformats.org/officeDocument/2006/relationships/notesSlide" Target="/ppt/notesSlides/notesSlide5.xml" Id="Rbc5e9955dc63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4ff90e18587444be" /><Relationship Type="http://schemas.openxmlformats.org/officeDocument/2006/relationships/notesSlide" Target="/ppt/notesSlides/notesSlide6.xml" Id="R45714dcd0dd44d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31029c12dad4b25" /><Relationship Type="http://schemas.openxmlformats.org/officeDocument/2006/relationships/notesSlide" Target="/ppt/notesSlides/notesSlide7.xml" Id="R08e507f953134e3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f2bd8a4d3994374" /><Relationship Type="http://schemas.openxmlformats.org/officeDocument/2006/relationships/notesSlide" Target="/ppt/notesSlides/notesSlide8.xml" Id="Rfa0c8f40417244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10c39bfe9d7a49c5" /><Relationship Type="http://schemas.openxmlformats.org/officeDocument/2006/relationships/notesSlide" Target="/ppt/notesSlides/notesSlide9.xml" Id="Rf1779169bffa427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397EB2DA-4DE5-4CE5-B315-81D54A2D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DD0F9AC6-3F50-4FC8-BCEE-B3351151F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Christianity
Feedback and Transfer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change will make the next Christianity answer stronger?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bb7483db8024e01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d082961c639642db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e206cb3c35d4cba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f2d1cd338f54e68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15e5727b393469d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704820563c54011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Christianity
Feedback and Transfer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Which change will make the next Christianity answer stronger?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Christianity question with changed wording or scope.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Answer Autopsy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799" y="2373060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38100" rIns="1714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Circle the strongest sentence.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Box the first loss of control.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Write one ‘Next time, I will…’ repair rule.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0" y="3651247"/>
            <a:ext cx="4000500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4198682"/>
            <a:ext cx="5596597" cy="1992568"/>
          </a:xfrm>
          <a:prstGeom xmlns:a="http://schemas.openxmlformats.org/drawingml/2006/main" prst="roundRect">
            <a:avLst>
              <a:gd name="adj" fmla="val 143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Choose one high-leverage limiter.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the exact question as the standard.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Diagnose AO content and SPaG separately.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repair rule visible in writing.</a:t>
            </a:r>
          </a:p>
        </p:txBody>
      </p:sp>
      <p:sp>
        <p:nvSpPr>
          <p:cNvPr id="5" name="Rectangle: Rounded Corners 4">
            <a:extLst xmlns:a="http://schemas.openxmlformats.org/drawingml/2006/main">
              <a:ext uri="{FF2B5EF4-FFF2-40B4-BE49-F238E27FC236}">
                <a16:creationId xmlns:a16="http://schemas.microsoft.com/office/drawing/2014/main" id="{D3FFF83C-DF98-B982-466A-FD01A97A0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6" name="Rectangle: Rounded Corners 5">
            <a:extLst xmlns:a="http://schemas.openxmlformats.org/drawingml/2006/main">
              <a:ext uri="{FF2B5EF4-FFF2-40B4-BE49-F238E27FC236}">
                <a16:creationId xmlns:a16="http://schemas.microsoft.com/office/drawing/2014/main" id="{DC30F4BD-0B3B-B9B4-A020-476870A88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38100" rIns="133350" bIns="3810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Remove one sentence without weakening the reasoning.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nonymised answer with one limiter and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Anonymised answer with one limiter and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12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names a Christian source, then moves 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explains what the source teaches and how it answers this wording.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writes ‘Christians believe’ as if Christianity were uniform.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names relevant Catholic, Orthodox or Protestant diversity.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imports another religion because the answer needs viewpoints.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keeps Component 2 focused on Christianity and relevant diversity.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7407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794843"/>
            <a:ext cx="5596597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25624"/>
            <a:ext cx="1849120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374372"/>
            <a:ext cx="5596597" cy="3816878"/>
          </a:xfrm>
          <a:prstGeom xmlns:a="http://schemas.openxmlformats.org/drawingml/2006/main" prst="roundRect">
            <a:avLst>
              <a:gd name="adj" fmla="val 748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response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response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12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2026-08-19T21:55:20.0930000Z</dcterms:created>
  <dcterms:modified xsi:type="dcterms:W3CDTF">2026-08-19T21:55:20.0930000Z</dcterms:modified>
</coreProperties>
</file>