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5a0929348c340bd" /><Relationship Type="http://schemas.openxmlformats.org/officeDocument/2006/relationships/extended-properties" Target="/docProps/app.xml" Id="R876ce6471a724520" /><Relationship Type="http://schemas.openxmlformats.org/officeDocument/2006/relationships/officeDocument" Target="/ppt/presentation.xml" Id="Rc1297b3dbce5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164983fea4c8a"/>
    <p:sldMasterId xmlns:r="http://schemas.openxmlformats.org/officeDocument/2006/relationships" id="2147483662" r:id="Rc0b8e4ae7ed54d02"/>
  </p:sldMasterIdLst>
  <p:notesMasterIdLst>
    <p:notesMasterId xmlns:r="http://schemas.openxmlformats.org/officeDocument/2006/relationships" r:id="Rf1a5f552b359453c"/>
  </p:notesMasterIdLst>
  <p:sldIdLst>
    <p:sldId xmlns:r="http://schemas.openxmlformats.org/officeDocument/2006/relationships" id="256" r:id="Radb7ca4e805b4f29"/>
    <p:sldId xmlns:r="http://schemas.openxmlformats.org/officeDocument/2006/relationships" id="257" r:id="Rcbdb91a154094159"/>
    <p:sldId xmlns:r="http://schemas.openxmlformats.org/officeDocument/2006/relationships" id="258" r:id="R8dc9bb81b9794564"/>
    <p:sldId xmlns:r="http://schemas.openxmlformats.org/officeDocument/2006/relationships" id="259" r:id="Rdf7b1d75fa8248ed"/>
    <p:sldId xmlns:r="http://schemas.openxmlformats.org/officeDocument/2006/relationships" id="260" r:id="R49503a27d7c241d5"/>
    <p:sldId xmlns:r="http://schemas.openxmlformats.org/officeDocument/2006/relationships" id="261" r:id="R2557d9f8ce7142d6"/>
    <p:sldId xmlns:r="http://schemas.openxmlformats.org/officeDocument/2006/relationships" id="262" r:id="R8b4926e3faf3473b"/>
    <p:sldId xmlns:r="http://schemas.openxmlformats.org/officeDocument/2006/relationships" id="263" r:id="R71d861079611489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2f1da93481c44ea" /><Relationship Type="http://schemas.openxmlformats.org/officeDocument/2006/relationships/slideMaster" Target="/ppt/slideMasters/slideMaster1.xml" Id="Rd78164983fea4c8a" /><Relationship Type="http://schemas.openxmlformats.org/officeDocument/2006/relationships/slideMaster" Target="/ppt/slideMasters/slideMaster2.xml" Id="Rc0b8e4ae7ed54d02" /><Relationship Type="http://schemas.openxmlformats.org/officeDocument/2006/relationships/notesMaster" Target="/ppt/notesMasters/notesMaster1.xml" Id="Rf1a5f552b359453c" /><Relationship Type="http://schemas.openxmlformats.org/officeDocument/2006/relationships/presProps" Target="/ppt/presProps.xml" Id="Rfee82435e74b4660" /><Relationship Type="http://schemas.openxmlformats.org/officeDocument/2006/relationships/viewProps" Target="/ppt/viewProps.xml" Id="R02a4c1716c904374" /><Relationship Type="http://schemas.openxmlformats.org/officeDocument/2006/relationships/tableStyles" Target="/ppt/tableStyles.xml" Id="R7aab14063dfa49db" /><Relationship Type="http://schemas.openxmlformats.org/officeDocument/2006/relationships/slide" Target="/ppt/slides/slide1.xml" Id="Radb7ca4e805b4f29" /><Relationship Type="http://schemas.openxmlformats.org/officeDocument/2006/relationships/slide" Target="/ppt/slides/slide2.xml" Id="Rcbdb91a154094159" /><Relationship Type="http://schemas.openxmlformats.org/officeDocument/2006/relationships/slide" Target="/ppt/slides/slide3.xml" Id="R8dc9bb81b9794564" /><Relationship Type="http://schemas.openxmlformats.org/officeDocument/2006/relationships/slide" Target="/ppt/slides/slide4.xml" Id="Rdf7b1d75fa8248ed" /><Relationship Type="http://schemas.openxmlformats.org/officeDocument/2006/relationships/slide" Target="/ppt/slides/slide5.xml" Id="R49503a27d7c241d5" /><Relationship Type="http://schemas.openxmlformats.org/officeDocument/2006/relationships/slide" Target="/ppt/slides/slide6.xml" Id="R2557d9f8ce7142d6" /><Relationship Type="http://schemas.openxmlformats.org/officeDocument/2006/relationships/slide" Target="/ppt/slides/slide7.xml" Id="R8b4926e3faf3473b" /><Relationship Type="http://schemas.openxmlformats.org/officeDocument/2006/relationships/slide" Target="/ppt/slides/slide8.xml" Id="R71d861079611489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31416014a594af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110ac088bb74876" /><Relationship Type="http://schemas.openxmlformats.org/officeDocument/2006/relationships/notesMaster" Target="/ppt/notesMasters/notesMaster1.xml" Id="R6128d4971beb4e2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b2140b515cb4c95" /><Relationship Type="http://schemas.openxmlformats.org/officeDocument/2006/relationships/notesMaster" Target="/ppt/notesMasters/notesMaster1.xml" Id="R846ca6278ea3429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82c13df88904ddf" /><Relationship Type="http://schemas.openxmlformats.org/officeDocument/2006/relationships/notesMaster" Target="/ppt/notesMasters/notesMaster1.xml" Id="Ra47d17008add431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0161c160e374edf" /><Relationship Type="http://schemas.openxmlformats.org/officeDocument/2006/relationships/notesMaster" Target="/ppt/notesMasters/notesMaster1.xml" Id="Rcc018b323765444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e76cfff47fc4657" /><Relationship Type="http://schemas.openxmlformats.org/officeDocument/2006/relationships/notesMaster" Target="/ppt/notesMasters/notesMaster1.xml" Id="R2ac36f6fcc0b4e3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1fcdb0d5c9c4e81" /><Relationship Type="http://schemas.openxmlformats.org/officeDocument/2006/relationships/notesMaster" Target="/ppt/notesMasters/notesMaster1.xml" Id="R15e23c14045c42d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99890f1f6ba4b38" /><Relationship Type="http://schemas.openxmlformats.org/officeDocument/2006/relationships/notesMaster" Target="/ppt/notesMasters/notesMaster1.xml" Id="R5f92432aadf941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3e496b6805e44f5" /><Relationship Type="http://schemas.openxmlformats.org/officeDocument/2006/relationships/notesMaster" Target="/ppt/notesMasters/notesMaster1.xml" Id="Rf83cd2df551d4ca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87ad556be4b08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e7eb414c94ac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e7090a4894b3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be53e70e244e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bf643847044a2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3218423d44947e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f0f89bba11a438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a74549387064e9f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091e035a6d445c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1cb9ab9f4437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1f484b9044eb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4e86c5fee416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9a23f789b42f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e7231510544ac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68065ef57459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5f3cb06a84da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2b08dd5414b1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816e48f78e042c4" /><Relationship Type="http://schemas.openxmlformats.org/officeDocument/2006/relationships/slideLayout" Target="/ppt/slideLayouts/slideLayout1.xml" Id="R5796eabb06d44234" /><Relationship Type="http://schemas.openxmlformats.org/officeDocument/2006/relationships/slideLayout" Target="/ppt/slideLayouts/slideLayout2.xml" Id="Rfb2b45c9e17f49d4" /><Relationship Type="http://schemas.openxmlformats.org/officeDocument/2006/relationships/slideLayout" Target="/ppt/slideLayouts/slideLayout3.xml" Id="R7f999698500b49b2" /><Relationship Type="http://schemas.openxmlformats.org/officeDocument/2006/relationships/slideLayout" Target="/ppt/slideLayouts/slideLayout4.xml" Id="Rcbb1a2aeb02b4c6b" /><Relationship Type="http://schemas.openxmlformats.org/officeDocument/2006/relationships/slideLayout" Target="/ppt/slideLayouts/slideLayout5.xml" Id="R128d958d4c8b4b6c" /><Relationship Type="http://schemas.openxmlformats.org/officeDocument/2006/relationships/slideLayout" Target="/ppt/slideLayouts/slideLayout6.xml" Id="Rdfb0b5a8584a44a2" /><Relationship Type="http://schemas.openxmlformats.org/officeDocument/2006/relationships/slideLayout" Target="/ppt/slideLayouts/slideLayout7.xml" Id="Rcf1ff6bd73244d08" /><Relationship Type="http://schemas.openxmlformats.org/officeDocument/2006/relationships/slideLayout" Target="/ppt/slideLayouts/slideLayout8.xml" Id="Rc9f9b90ce47a4e48" /><Relationship Type="http://schemas.openxmlformats.org/officeDocument/2006/relationships/slideLayout" Target="/ppt/slideLayouts/slideLayout9.xml" Id="R13190f277b474a1e" /><Relationship Type="http://schemas.openxmlformats.org/officeDocument/2006/relationships/slideLayout" Target="/ppt/slideLayouts/slideLayout10.xml" Id="R6ffc2161b11b496e" /><Relationship Type="http://schemas.openxmlformats.org/officeDocument/2006/relationships/slideLayout" Target="/ppt/slideLayouts/slideLayout11.xml" Id="R45b1d6c446db4bc8" /><Relationship Type="http://schemas.openxmlformats.org/officeDocument/2006/relationships/slideLayout" Target="/ppt/slideLayouts/slideLayout12.xml" Id="R4016446f8ea846ab" /><Relationship Type="http://schemas.openxmlformats.org/officeDocument/2006/relationships/slideLayout" Target="/ppt/slideLayouts/slideLayout13.xml" Id="Rdd98693647674fd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277ae3be7e04b09" /><Relationship Type="http://schemas.openxmlformats.org/officeDocument/2006/relationships/slideLayout" Target="/ppt/slideLayouts/slideLayout14.xml" Id="Ra58ea3a96aab46c3" /><Relationship Type="http://schemas.openxmlformats.org/officeDocument/2006/relationships/slideLayout" Target="/ppt/slideLayouts/slideLayout15.xml" Id="R366935f4c0d345ab" /><Relationship Type="http://schemas.openxmlformats.org/officeDocument/2006/relationships/slideLayout" Target="/ppt/slideLayouts/slideLayout16.xml" Id="Rbbe014674c8e4500" /><Relationship Type="http://schemas.openxmlformats.org/officeDocument/2006/relationships/slideLayout" Target="/ppt/slideLayouts/slideLayout17.xml" Id="R05c93715d1c14bcc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6eabb06d44234"/>
    <p:sldLayoutId xmlns:r="http://schemas.openxmlformats.org/officeDocument/2006/relationships" id="2147483650" r:id="Rfb2b45c9e17f49d4"/>
    <p:sldLayoutId xmlns:r="http://schemas.openxmlformats.org/officeDocument/2006/relationships" id="2147483651" r:id="R7f999698500b49b2"/>
    <p:sldLayoutId xmlns:r="http://schemas.openxmlformats.org/officeDocument/2006/relationships" id="2147483652" r:id="Rcbb1a2aeb02b4c6b"/>
    <p:sldLayoutId xmlns:r="http://schemas.openxmlformats.org/officeDocument/2006/relationships" id="2147483653" r:id="R128d958d4c8b4b6c"/>
    <p:sldLayoutId xmlns:r="http://schemas.openxmlformats.org/officeDocument/2006/relationships" id="2147483654" r:id="Rdfb0b5a8584a44a2"/>
    <p:sldLayoutId xmlns:r="http://schemas.openxmlformats.org/officeDocument/2006/relationships" id="2147483655" r:id="Rcf1ff6bd73244d08"/>
    <p:sldLayoutId xmlns:r="http://schemas.openxmlformats.org/officeDocument/2006/relationships" id="2147483656" r:id="Rc9f9b90ce47a4e48"/>
    <p:sldLayoutId xmlns:r="http://schemas.openxmlformats.org/officeDocument/2006/relationships" id="2147483657" r:id="R13190f277b474a1e"/>
    <p:sldLayoutId xmlns:r="http://schemas.openxmlformats.org/officeDocument/2006/relationships" id="2147483658" r:id="R6ffc2161b11b496e"/>
    <p:sldLayoutId xmlns:r="http://schemas.openxmlformats.org/officeDocument/2006/relationships" id="2147483659" r:id="R45b1d6c446db4bc8"/>
    <p:sldLayoutId xmlns:r="http://schemas.openxmlformats.org/officeDocument/2006/relationships" id="2147483660" r:id="R4016446f8ea846ab"/>
    <p:sldLayoutId xmlns:r="http://schemas.openxmlformats.org/officeDocument/2006/relationships" id="2147483661" r:id="Rdd98693647674fd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58ea3a96aab46c3"/>
    <p:sldLayoutId xmlns:r="http://schemas.openxmlformats.org/officeDocument/2006/relationships" id="2147483664" r:id="R366935f4c0d345ab"/>
    <p:sldLayoutId xmlns:r="http://schemas.openxmlformats.org/officeDocument/2006/relationships" id="2147483665" r:id="Rbbe014674c8e4500"/>
    <p:sldLayoutId xmlns:r="http://schemas.openxmlformats.org/officeDocument/2006/relationships" id="2147483666" r:id="R05c93715d1c14bc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f401cd43e4088" /><Relationship Type="http://schemas.openxmlformats.org/officeDocument/2006/relationships/notesSlide" Target="/ppt/notesSlides/notesSlide1.xml" Id="R931005cf92ea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a10d345e4404e28" /><Relationship Type="http://schemas.openxmlformats.org/officeDocument/2006/relationships/notesSlide" Target="/ppt/notesSlides/notesSlide2.xml" Id="Re3f309198b07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4022cb9ed61c4a05" /><Relationship Type="http://schemas.openxmlformats.org/officeDocument/2006/relationships/notesSlide" Target="/ppt/notesSlides/notesSlide3.xml" Id="Rbe8f17bbbcf2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8255b75ebac8474b" /><Relationship Type="http://schemas.openxmlformats.org/officeDocument/2006/relationships/notesSlide" Target="/ppt/notesSlides/notesSlide4.xml" Id="Rfc4a5fb56e16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6693e73aae34b8d" /><Relationship Type="http://schemas.openxmlformats.org/officeDocument/2006/relationships/notesSlide" Target="/ppt/notesSlides/notesSlide5.xml" Id="R542370ce53c9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0a6d0e5b6644df3" /><Relationship Type="http://schemas.openxmlformats.org/officeDocument/2006/relationships/notesSlide" Target="/ppt/notesSlides/notesSlide6.xml" Id="Re1c02abf0bec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2a01bfb1b5e443c" /><Relationship Type="http://schemas.openxmlformats.org/officeDocument/2006/relationships/notesSlide" Target="/ppt/notesSlides/notesSlide7.xml" Id="R5e3bd63740934f4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e4d3e3275ff473a" /><Relationship Type="http://schemas.openxmlformats.org/officeDocument/2006/relationships/hyperlink" Target="https://www.eduqas.co.uk/media/w42hvhgp/eduqas-gcse-rs-spec-full-from-2016-e-1109.pdf" TargetMode="External" Id="R8f1e47a1659141fd" /><Relationship Type="http://schemas.openxmlformats.org/officeDocument/2006/relationships/hyperlink" Target="https://www.eduqas.co.uk/media/jj5ottgk/wjec-eduqas-gcse-9-1-religious-studies-a-guidance-for-teaching.pdf" TargetMode="External" Id="R183ccfb6611b4d5e" /><Relationship Type="http://schemas.openxmlformats.org/officeDocument/2006/relationships/hyperlink" Target="https://www.eduqas.co.uk/media/5dtfofos/how-to-mark-a-d-question-2025_.pdf" TargetMode="External" Id="Rc99efe4f8c6747f3" /><Relationship Type="http://schemas.openxmlformats.org/officeDocument/2006/relationships/hyperlink" Target="https://www.eduqas.co.uk/media/uthpu5yd/eduqas-gcse-religious-studies-route-a-s24-e-final-report.pdf" TargetMode="External" Id="R5b425151fe044860" /><Relationship Type="http://schemas.openxmlformats.org/officeDocument/2006/relationships/notesSlide" Target="/ppt/notesSlides/notesSlide8.xml" Id="R5f0909c35f544f8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B9FE30D4-8ED9-4976-B002-9621E74E7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251E613-6D59-41CD-AE07-5822984FE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Christianity Full Paper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precise knowledge become a complete examination response?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Christianity Full Paper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exact route, command words and scope of this assessment.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checks protect marks before submission.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each response fulfils the question set.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Read the paper instructions.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Check that every page is present.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details only where directed.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can precise knowledge become a complete examination response?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approved secure Component 2 paper and answer booklet.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Confirm the live duration, room, stop cues and access arrangements.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Replace any department-specific cover-sheet or collection instructions.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this preparation slide before presenting the assessment to pupils.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deck deliberately does not invent a secure paper, live timing or access arrangement.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Complete every red preparation instruction using the actual context for this sitting.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display this slide to pupils once preparation is complete.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Question Demands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 · define</a:t>
            </a:r>
            <a:r>
              <a:t> — give the accurate boundary of the named key concept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 · describe</a:t>
            </a:r>
            <a:r>
              <a:t> — select coherent and accurate features of what is named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 · explain</a:t>
            </a:r>
            <a:r>
              <a:t> — develop why, how, importance, meaning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 · discuss</a:t>
            </a:r>
            <a:r>
              <a:t> — analyse competing reasons and reach justified judgement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Box each command word and underline the exact object, quantity and qualifier before writing.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ssessment paper cover beside an examination clock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Assessment paper cover beside an examination clock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Complete the 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Answer the exact object, quantity and qualifier set.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Christian knowledge, diversity and authority only where relevant.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sources instead of using them decoratively.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Proofread 1(d) separately for SPaG after checking its argument.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Complete the teacher-supplied Component 2 Christianity paper under the conditions stated by your teacher.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Description is not explanation; explanation is not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prepared answer must be reshaped around the wording supplied.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Another religion or Humanism is not a substitute for Christianity.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After the 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question most clearly tested selection rather than memory alone?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losed answer booklet beside one short reflection promp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Closed answer booklet beside one short reflection prompt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Approved secure Component 2 paper and answer booklet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Black pen and permitted access materials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access arrangements, if applicable [Before Slide 2]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closing images [Title; Slide 6]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 timer or examination clock [Slides 2–5]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question-demand guidance [Slides 4–5]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7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f1e47a1659141fd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83ccfb6611b4d5e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99efe4f8c6747f3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b425151fe044860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2026-08-19T21:55:10.5930000Z</dcterms:created>
  <dcterms:modified xsi:type="dcterms:W3CDTF">2026-08-19T21:55:10.5930000Z</dcterms:modified>
</coreProperties>
</file>