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9b648a1001a4890" /><Relationship Type="http://schemas.openxmlformats.org/officeDocument/2006/relationships/extended-properties" Target="/docProps/app.xml" Id="Ref94728e7e3446b7" /><Relationship Type="http://schemas.openxmlformats.org/officeDocument/2006/relationships/officeDocument" Target="/ppt/presentation.xml" Id="Rda37b59de745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f9f7ad1ba45b7"/>
    <p:sldMasterId xmlns:r="http://schemas.openxmlformats.org/officeDocument/2006/relationships" id="2147483662" r:id="Rb9c29f7ba6ec4aac"/>
  </p:sldMasterIdLst>
  <p:notesMasterIdLst>
    <p:notesMasterId xmlns:r="http://schemas.openxmlformats.org/officeDocument/2006/relationships" r:id="R7e491b1392e9428e"/>
  </p:notesMasterIdLst>
  <p:sldIdLst>
    <p:sldId xmlns:r="http://schemas.openxmlformats.org/officeDocument/2006/relationships" id="256" r:id="Re18ce06cdf354651"/>
    <p:sldId xmlns:r="http://schemas.openxmlformats.org/officeDocument/2006/relationships" id="257" r:id="R197c34920e1e4bc5"/>
    <p:sldId xmlns:r="http://schemas.openxmlformats.org/officeDocument/2006/relationships" id="258" r:id="R180df3341f05416a"/>
    <p:sldId xmlns:r="http://schemas.openxmlformats.org/officeDocument/2006/relationships" id="259" r:id="R77cda24fe7ac44df"/>
    <p:sldId xmlns:r="http://schemas.openxmlformats.org/officeDocument/2006/relationships" id="260" r:id="R09bc52e0903f4b51"/>
    <p:sldId xmlns:r="http://schemas.openxmlformats.org/officeDocument/2006/relationships" id="261" r:id="Rc7e1ee34aa964e2a"/>
    <p:sldId xmlns:r="http://schemas.openxmlformats.org/officeDocument/2006/relationships" id="262" r:id="Rb41e84ca8e14483e"/>
    <p:sldId xmlns:r="http://schemas.openxmlformats.org/officeDocument/2006/relationships" id="263" r:id="R8cbc916ce3f9484a"/>
    <p:sldId xmlns:r="http://schemas.openxmlformats.org/officeDocument/2006/relationships" id="264" r:id="Rbe9d507f6855418a"/>
    <p:sldId xmlns:r="http://schemas.openxmlformats.org/officeDocument/2006/relationships" id="265" r:id="R71c221c25461413b"/>
    <p:sldId xmlns:r="http://schemas.openxmlformats.org/officeDocument/2006/relationships" id="266" r:id="R274b7c9cc91947e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a83898d80694677" /><Relationship Type="http://schemas.openxmlformats.org/officeDocument/2006/relationships/slideMaster" Target="/ppt/slideMasters/slideMaster1.xml" Id="R451f9f7ad1ba45b7" /><Relationship Type="http://schemas.openxmlformats.org/officeDocument/2006/relationships/slideMaster" Target="/ppt/slideMasters/slideMaster2.xml" Id="Rb9c29f7ba6ec4aac" /><Relationship Type="http://schemas.openxmlformats.org/officeDocument/2006/relationships/notesMaster" Target="/ppt/notesMasters/notesMaster1.xml" Id="R7e491b1392e9428e" /><Relationship Type="http://schemas.openxmlformats.org/officeDocument/2006/relationships/presProps" Target="/ppt/presProps.xml" Id="Ra1b6db31374848c5" /><Relationship Type="http://schemas.openxmlformats.org/officeDocument/2006/relationships/viewProps" Target="/ppt/viewProps.xml" Id="Rb65b539efdec4c94" /><Relationship Type="http://schemas.openxmlformats.org/officeDocument/2006/relationships/tableStyles" Target="/ppt/tableStyles.xml" Id="Rad20e0170ada46c9" /><Relationship Type="http://schemas.openxmlformats.org/officeDocument/2006/relationships/slide" Target="/ppt/slides/slide1.xml" Id="Re18ce06cdf354651" /><Relationship Type="http://schemas.openxmlformats.org/officeDocument/2006/relationships/slide" Target="/ppt/slides/slide2.xml" Id="R197c34920e1e4bc5" /><Relationship Type="http://schemas.openxmlformats.org/officeDocument/2006/relationships/slide" Target="/ppt/slides/slide3.xml" Id="R180df3341f05416a" /><Relationship Type="http://schemas.openxmlformats.org/officeDocument/2006/relationships/slide" Target="/ppt/slides/slide4.xml" Id="R77cda24fe7ac44df" /><Relationship Type="http://schemas.openxmlformats.org/officeDocument/2006/relationships/slide" Target="/ppt/slides/slide5.xml" Id="R09bc52e0903f4b51" /><Relationship Type="http://schemas.openxmlformats.org/officeDocument/2006/relationships/slide" Target="/ppt/slides/slide6.xml" Id="Rc7e1ee34aa964e2a" /><Relationship Type="http://schemas.openxmlformats.org/officeDocument/2006/relationships/slide" Target="/ppt/slides/slide7.xml" Id="Rb41e84ca8e14483e" /><Relationship Type="http://schemas.openxmlformats.org/officeDocument/2006/relationships/slide" Target="/ppt/slides/slide8.xml" Id="R8cbc916ce3f9484a" /><Relationship Type="http://schemas.openxmlformats.org/officeDocument/2006/relationships/slide" Target="/ppt/slides/slide9.xml" Id="Rbe9d507f6855418a" /><Relationship Type="http://schemas.openxmlformats.org/officeDocument/2006/relationships/slide" Target="/ppt/slides/slide10.xml" Id="R71c221c25461413b" /><Relationship Type="http://schemas.openxmlformats.org/officeDocument/2006/relationships/slide" Target="/ppt/slides/slide11.xml" Id="R274b7c9cc91947e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e1c5fba7ee3407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b0d34497f104f0a" /><Relationship Type="http://schemas.openxmlformats.org/officeDocument/2006/relationships/notesMaster" Target="/ppt/notesMasters/notesMaster1.xml" Id="Rb83a462675b8460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ba8ddd2d5f3412c" /><Relationship Type="http://schemas.openxmlformats.org/officeDocument/2006/relationships/notesMaster" Target="/ppt/notesMasters/notesMaster1.xml" Id="R39bd52ac70ae4d0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3048a83de484abb" /><Relationship Type="http://schemas.openxmlformats.org/officeDocument/2006/relationships/notesMaster" Target="/ppt/notesMasters/notesMaster1.xml" Id="Ra70ebfb017a5461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fb4d75f66a7455c" /><Relationship Type="http://schemas.openxmlformats.org/officeDocument/2006/relationships/notesMaster" Target="/ppt/notesMasters/notesMaster1.xml" Id="R76ca7dcccd28482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10899c0b9d4429" /><Relationship Type="http://schemas.openxmlformats.org/officeDocument/2006/relationships/notesMaster" Target="/ppt/notesMasters/notesMaster1.xml" Id="Raf7aac3a99f2402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819ab358ec647f9" /><Relationship Type="http://schemas.openxmlformats.org/officeDocument/2006/relationships/notesMaster" Target="/ppt/notesMasters/notesMaster1.xml" Id="R1c11c1a626e7449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54a60a28da4d41" /><Relationship Type="http://schemas.openxmlformats.org/officeDocument/2006/relationships/notesMaster" Target="/ppt/notesMasters/notesMaster1.xml" Id="Re3a17806243648c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f8eddbfda7b47e5" /><Relationship Type="http://schemas.openxmlformats.org/officeDocument/2006/relationships/notesMaster" Target="/ppt/notesMasters/notesMaster1.xml" Id="R77872437bfb2433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585ddc46b424be6" /><Relationship Type="http://schemas.openxmlformats.org/officeDocument/2006/relationships/notesMaster" Target="/ppt/notesMasters/notesMaster1.xml" Id="R41b01a33aeda4c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e5c640de6d74e0f" /><Relationship Type="http://schemas.openxmlformats.org/officeDocument/2006/relationships/notesMaster" Target="/ppt/notesMasters/notesMaster1.xml" Id="R1d0559913d9b43c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561dc1998a547ff" /><Relationship Type="http://schemas.openxmlformats.org/officeDocument/2006/relationships/notesMaster" Target="/ppt/notesMasters/notesMaster1.xml" Id="Rc078788bf94147a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https://www.psychologicalscience.org/journals/psychological-science/j.1467-9280.2006.01693.x/</a:t>
            </a:r>
          </a:p>
          <a:p xmlns:a="http://schemas.openxmlformats.org/drawingml/2006/main">
            <a:r>
              <a:t>- https://pubmed.ncbi.nlm.nih.gov/16719566/</a:t>
            </a:r>
          </a:p>
          <a:p xmlns:a="http://schemas.openxmlformats.org/drawingml/2006/main">
            <a:r>
              <a:t>- https://doi.org/10.1177/1529100612453266</a:t>
            </a:r>
          </a:p>
          <a:p xmlns:a="http://schemas.openxmlformats.org/drawingml/2006/main">
            <a:r>
              <a:t>- https://pubmed.ncbi.nlm.nih.gov/21252317/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a58f4f3184ad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30d40d9094a8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528bcda664877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b5f6a28e7498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2b16ff19c497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4f12434c8a24e7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a6a4a14385b427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c553e4a36824b80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bd62ebaf6a84d1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20e944c3540a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e3978a5524cf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fdca0a4af446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1756ca927403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78db66f104a7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a449343af403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3cbf3905341d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53d2786cd4451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407bd5952f4ddb" /><Relationship Type="http://schemas.openxmlformats.org/officeDocument/2006/relationships/slideLayout" Target="/ppt/slideLayouts/slideLayout1.xml" Id="Rf55be24784e046b5" /><Relationship Type="http://schemas.openxmlformats.org/officeDocument/2006/relationships/slideLayout" Target="/ppt/slideLayouts/slideLayout2.xml" Id="R42791b4b17bd4d7e" /><Relationship Type="http://schemas.openxmlformats.org/officeDocument/2006/relationships/slideLayout" Target="/ppt/slideLayouts/slideLayout3.xml" Id="R294e9b814a3d4198" /><Relationship Type="http://schemas.openxmlformats.org/officeDocument/2006/relationships/slideLayout" Target="/ppt/slideLayouts/slideLayout4.xml" Id="R2f93c2b611214513" /><Relationship Type="http://schemas.openxmlformats.org/officeDocument/2006/relationships/slideLayout" Target="/ppt/slideLayouts/slideLayout5.xml" Id="R34aa20ea300c40ab" /><Relationship Type="http://schemas.openxmlformats.org/officeDocument/2006/relationships/slideLayout" Target="/ppt/slideLayouts/slideLayout6.xml" Id="R878d0a1c84b34d7c" /><Relationship Type="http://schemas.openxmlformats.org/officeDocument/2006/relationships/slideLayout" Target="/ppt/slideLayouts/slideLayout7.xml" Id="R730503a663394d8d" /><Relationship Type="http://schemas.openxmlformats.org/officeDocument/2006/relationships/slideLayout" Target="/ppt/slideLayouts/slideLayout8.xml" Id="R0893f4fdab7b4316" /><Relationship Type="http://schemas.openxmlformats.org/officeDocument/2006/relationships/slideLayout" Target="/ppt/slideLayouts/slideLayout9.xml" Id="Rb9971268a369495a" /><Relationship Type="http://schemas.openxmlformats.org/officeDocument/2006/relationships/slideLayout" Target="/ppt/slideLayouts/slideLayout10.xml" Id="Raee281801e334e90" /><Relationship Type="http://schemas.openxmlformats.org/officeDocument/2006/relationships/slideLayout" Target="/ppt/slideLayouts/slideLayout11.xml" Id="Rae0ede5c3fd24566" /><Relationship Type="http://schemas.openxmlformats.org/officeDocument/2006/relationships/slideLayout" Target="/ppt/slideLayouts/slideLayout12.xml" Id="Rf76783c838584fbc" /><Relationship Type="http://schemas.openxmlformats.org/officeDocument/2006/relationships/slideLayout" Target="/ppt/slideLayouts/slideLayout13.xml" Id="Reaf1b596e95146e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b3267b4c76f4010" /><Relationship Type="http://schemas.openxmlformats.org/officeDocument/2006/relationships/slideLayout" Target="/ppt/slideLayouts/slideLayout14.xml" Id="Rf4b41f97fee54eed" /><Relationship Type="http://schemas.openxmlformats.org/officeDocument/2006/relationships/slideLayout" Target="/ppt/slideLayouts/slideLayout15.xml" Id="Rc187ed0f4adf4902" /><Relationship Type="http://schemas.openxmlformats.org/officeDocument/2006/relationships/slideLayout" Target="/ppt/slideLayouts/slideLayout16.xml" Id="R862b1762a99146aa" /><Relationship Type="http://schemas.openxmlformats.org/officeDocument/2006/relationships/slideLayout" Target="/ppt/slideLayouts/slideLayout17.xml" Id="R9cc5c4b8859a4f4d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be24784e046b5"/>
    <p:sldLayoutId xmlns:r="http://schemas.openxmlformats.org/officeDocument/2006/relationships" id="2147483650" r:id="R42791b4b17bd4d7e"/>
    <p:sldLayoutId xmlns:r="http://schemas.openxmlformats.org/officeDocument/2006/relationships" id="2147483651" r:id="R294e9b814a3d4198"/>
    <p:sldLayoutId xmlns:r="http://schemas.openxmlformats.org/officeDocument/2006/relationships" id="2147483652" r:id="R2f93c2b611214513"/>
    <p:sldLayoutId xmlns:r="http://schemas.openxmlformats.org/officeDocument/2006/relationships" id="2147483653" r:id="R34aa20ea300c40ab"/>
    <p:sldLayoutId xmlns:r="http://schemas.openxmlformats.org/officeDocument/2006/relationships" id="2147483654" r:id="R878d0a1c84b34d7c"/>
    <p:sldLayoutId xmlns:r="http://schemas.openxmlformats.org/officeDocument/2006/relationships" id="2147483655" r:id="R730503a663394d8d"/>
    <p:sldLayoutId xmlns:r="http://schemas.openxmlformats.org/officeDocument/2006/relationships" id="2147483656" r:id="R0893f4fdab7b4316"/>
    <p:sldLayoutId xmlns:r="http://schemas.openxmlformats.org/officeDocument/2006/relationships" id="2147483657" r:id="Rb9971268a369495a"/>
    <p:sldLayoutId xmlns:r="http://schemas.openxmlformats.org/officeDocument/2006/relationships" id="2147483658" r:id="Raee281801e334e90"/>
    <p:sldLayoutId xmlns:r="http://schemas.openxmlformats.org/officeDocument/2006/relationships" id="2147483659" r:id="Rae0ede5c3fd24566"/>
    <p:sldLayoutId xmlns:r="http://schemas.openxmlformats.org/officeDocument/2006/relationships" id="2147483660" r:id="Rf76783c838584fbc"/>
    <p:sldLayoutId xmlns:r="http://schemas.openxmlformats.org/officeDocument/2006/relationships" id="2147483661" r:id="Reaf1b596e95146e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f4b41f97fee54eed"/>
    <p:sldLayoutId xmlns:r="http://schemas.openxmlformats.org/officeDocument/2006/relationships" id="2147483664" r:id="Rc187ed0f4adf4902"/>
    <p:sldLayoutId xmlns:r="http://schemas.openxmlformats.org/officeDocument/2006/relationships" id="2147483665" r:id="R862b1762a99146aa"/>
    <p:sldLayoutId xmlns:r="http://schemas.openxmlformats.org/officeDocument/2006/relationships" id="2147483666" r:id="R9cc5c4b8859a4f4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1759f3814bb1" /><Relationship Type="http://schemas.openxmlformats.org/officeDocument/2006/relationships/notesSlide" Target="/ppt/notesSlides/notesSlide1.xml" Id="R46d2f017e4d542b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9714e5e9b44483f" /><Relationship Type="http://schemas.openxmlformats.org/officeDocument/2006/relationships/notesSlide" Target="/ppt/notesSlides/notesSlide10.xml" Id="R8cb856dbc23f403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094596e3d75404a" /><Relationship Type="http://schemas.openxmlformats.org/officeDocument/2006/relationships/hyperlink" Target="https://www.eduqas.co.uk/media/w42hvhgp/eduqas-gcse-rs-spec-full-from-2016-e-1109.pdf" TargetMode="External" Id="R5474e65f981b4180" /><Relationship Type="http://schemas.openxmlformats.org/officeDocument/2006/relationships/hyperlink" Target="https://www.psychologicalscience.org/journals/psychological-science/j.1467-9280.2006.01693.x/" TargetMode="External" Id="Rca2715ca3ac34396" /><Relationship Type="http://schemas.openxmlformats.org/officeDocument/2006/relationships/hyperlink" Target="https://pubmed.ncbi.nlm.nih.gov/16719566/" TargetMode="External" Id="R39f76dabcac248a7" /><Relationship Type="http://schemas.openxmlformats.org/officeDocument/2006/relationships/hyperlink" Target="https://doi.org/10.1177/1529100612453266" TargetMode="External" Id="Rb6c26b71bc5a4030" /><Relationship Type="http://schemas.openxmlformats.org/officeDocument/2006/relationships/hyperlink" Target="https://pubmed.ncbi.nlm.nih.gov/21252317/" TargetMode="External" Id="R52d0c085402449fb" /><Relationship Type="http://schemas.openxmlformats.org/officeDocument/2006/relationships/notesSlide" Target="/ppt/notesSlides/notesSlide11.xml" Id="Re93e23dae74d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c3c077adb4b4920" /><Relationship Type="http://schemas.openxmlformats.org/officeDocument/2006/relationships/notesSlide" Target="/ppt/notesSlides/notesSlide2.xml" Id="R9bea4fcf59ac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953c40c5ab314336" /><Relationship Type="http://schemas.openxmlformats.org/officeDocument/2006/relationships/notesSlide" Target="/ppt/notesSlides/notesSlide3.xml" Id="R5c2e291e79e5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8baf0b6dc6243a8" /><Relationship Type="http://schemas.openxmlformats.org/officeDocument/2006/relationships/notesSlide" Target="/ppt/notesSlides/notesSlide4.xml" Id="R9645df1274e6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150ec31c0be473b" /><Relationship Type="http://schemas.openxmlformats.org/officeDocument/2006/relationships/notesSlide" Target="/ppt/notesSlides/notesSlide5.xml" Id="R10858cbfd30d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8f57a4e6262c4774" /><Relationship Type="http://schemas.openxmlformats.org/officeDocument/2006/relationships/notesSlide" Target="/ppt/notesSlides/notesSlide6.xml" Id="R496566283289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9f0752ab74cf4d21" /><Relationship Type="http://schemas.openxmlformats.org/officeDocument/2006/relationships/notesSlide" Target="/ppt/notesSlides/notesSlide7.xml" Id="Ra59ab5879d0643a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dbc0a283cb34d64" /><Relationship Type="http://schemas.openxmlformats.org/officeDocument/2006/relationships/notesSlide" Target="/ppt/notesSlides/notesSlide8.xml" Id="Rbcd68d4042b94a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2ad277a8c2948df" /><Relationship Type="http://schemas.openxmlformats.org/officeDocument/2006/relationships/notesSlide" Target="/ppt/notesSlides/notesSlide9.xml" Id="R46a257d8800547a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F8971B1-78CF-488B-AC82-6352E96BF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06FBAB6-5B45-47CC-8A6E-495AD6AEB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Effective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can difficult study be better than comfortable study?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62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UNIT 1 · BONUS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LESSON 15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two colours of pen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One-page Christian beliefs source sheet [Slides 4–8]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Seven-day revision-cycle handout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5, 6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[Slide 4]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Optional digital flashcard tool set to require typed recall [Independent follow-up]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LESSON 15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474e65f981b418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Association for Psychological Science.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a2715ca3ac34396"/>
              </a:rPr>
              <a:t>Test-Enhanced Learning</a:t>
            </a:r>
            <a:r>
              <a:t>. Roediger and Karpicke, 2006.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Psychological Bulletin.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9f76dabcac248a7"/>
              </a:rPr>
              <a:t>Distributed Practice in Verbal Recall Tasks</a:t>
            </a:r>
            <a:r>
              <a:t>. Cepeda et al., 2006.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Psychological Science in the Public Interest.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6c26b71bc5a4030"/>
              </a:rPr>
              <a:t>Improving Students’ Learning With Effective Learning Techniques</a:t>
            </a:r>
            <a:r>
              <a:t>. Dunlosky et al., 2013.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Science.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2d0c085402449fb"/>
              </a:rPr>
              <a:t>Retrieval Practice Produces More Learning than Elaborative Studying</a:t>
            </a:r>
            <a:r>
              <a:t>. Karpicke and Blunt, 2011.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Effective Revision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why retrieval and spacing strengthen delayed recall.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revision habits create learning rather than familiarity.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difficult study is always better study.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Recall five beliefs closed-book.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Mark two you can explain.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Schedule one return this week.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can difficult study be better than comfortable study?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 BELIEFS  |  LESSON 15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2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Familiarity Trap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Rereading can make words feel familiar without proving that they can be recalled.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 practice asks memory to produce an answer before checking 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classic experiments, restudy helped more immediately but retrieval helped more after a delay.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useful difficulty is the effort of remembering, not confusion for its own sake.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failed retrieval becomes useful when it is followed by accurate checking and another return.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Comfort or Learning?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Comfort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Reread a highlighted page.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Copy notes while looking at them.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 progress by how fluent it feels.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Classify each habit, then improve one comfortable method so that it produces evidence of learning.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Learning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Recall before reopening the source.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Check, correct and return later.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 progress by what survives a delay.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Retrieval Laboratory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a) Study one belief; b) reconstruct it closed-book; c) check in another colour and date the next retrieval.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Recall the claim, a reason and a precise source.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Corrections should replace an error, not sit beside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difficult attempt is evidence about what to revisit.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confidence immediately after study is an unreliable measure of later recall.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Before-and-after retrieval page with corrections and a dated return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retrieval page with corrections and a dated return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Space the Returns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Spacing means returning after some forgetting has begun.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useful cycle is recall → check → correct → wait → recall again.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Distribute one topic across several short encounters instead of one long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Mix old and new material so that knowledge must be selected, not merely repeated.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our spaced returns across a seven-day timeline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spaced returns across a seven-day timeline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Revision as Writing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Writing makes reasoning inspectable: a vague thought becomes a claim that can be tested.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paragraph is an argument unit, not a length target.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earns its place only when its relevance is explained.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 ranks reasons under a criterion; it is not personal preference.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Remove one sentence without weakening the reasoning.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Retrieve one belief without notes.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Turn it into claim → evidence →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 one sentence that weighs its significance.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Revision Cycle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Begin with a closed-book retrieval attempt.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Include accurate checking and visible correction.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Schedule at least three spaced returns.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Finish with an exam-style writing transfer.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Design a seven-day revision cycle for one Christian belief and justify every choice.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plan is only useful if it specifies what you will produce.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Short, repeated effort is different from vague time spent.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final check must test recall after a delay.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 BELIEFS  |  LESSON 15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should revision feel like when it is genuinely working?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closed book beside a reconstructed knowledge map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closed book beside a reconstructed knowledge map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2026-08-19T20:12:50.9580000Z</dcterms:created>
  <dcterms:modified xsi:type="dcterms:W3CDTF">2026-08-19T20:12:50.9580000Z</dcterms:modified>
</coreProperties>
</file>