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18d13d42c445a4" /><Relationship Type="http://schemas.openxmlformats.org/officeDocument/2006/relationships/extended-properties" Target="/docProps/app.xml" Id="R4502c69fae374262" /><Relationship Type="http://schemas.openxmlformats.org/officeDocument/2006/relationships/officeDocument" Target="/ppt/presentation.xml" Id="R47ad02b82ef9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f23c756054e8d"/>
    <p:sldMasterId xmlns:r="http://schemas.openxmlformats.org/officeDocument/2006/relationships" id="2147483662" r:id="R10d83f807bd649d9"/>
  </p:sldMasterIdLst>
  <p:notesMasterIdLst>
    <p:notesMasterId xmlns:r="http://schemas.openxmlformats.org/officeDocument/2006/relationships" r:id="R848af645c6434993"/>
  </p:notesMasterIdLst>
  <p:sldIdLst>
    <p:sldId xmlns:r="http://schemas.openxmlformats.org/officeDocument/2006/relationships" id="256" r:id="Rf2133adec0cc4174"/>
    <p:sldId xmlns:r="http://schemas.openxmlformats.org/officeDocument/2006/relationships" id="257" r:id="R82c77e95ae6f4374"/>
    <p:sldId xmlns:r="http://schemas.openxmlformats.org/officeDocument/2006/relationships" id="258" r:id="R0a6e5459946947c3"/>
    <p:sldId xmlns:r="http://schemas.openxmlformats.org/officeDocument/2006/relationships" id="259" r:id="R9dab4ee796484797"/>
    <p:sldId xmlns:r="http://schemas.openxmlformats.org/officeDocument/2006/relationships" id="260" r:id="R308b57ef9a12404a"/>
    <p:sldId xmlns:r="http://schemas.openxmlformats.org/officeDocument/2006/relationships" id="261" r:id="R941f64e540c84671"/>
    <p:sldId xmlns:r="http://schemas.openxmlformats.org/officeDocument/2006/relationships" id="262" r:id="Rf84783dad4144eb9"/>
    <p:sldId xmlns:r="http://schemas.openxmlformats.org/officeDocument/2006/relationships" id="263" r:id="Rfe0e8018a78e4a2a"/>
    <p:sldId xmlns:r="http://schemas.openxmlformats.org/officeDocument/2006/relationships" id="264" r:id="R1504bd2cccf94158"/>
    <p:sldId xmlns:r="http://schemas.openxmlformats.org/officeDocument/2006/relationships" id="265" r:id="R95358e49e19245b1"/>
    <p:sldId xmlns:r="http://schemas.openxmlformats.org/officeDocument/2006/relationships" id="266" r:id="R363e989d3e2c4ad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05e465da4724dd0" /><Relationship Type="http://schemas.openxmlformats.org/officeDocument/2006/relationships/slideMaster" Target="/ppt/slideMasters/slideMaster1.xml" Id="R5edf23c756054e8d" /><Relationship Type="http://schemas.openxmlformats.org/officeDocument/2006/relationships/slideMaster" Target="/ppt/slideMasters/slideMaster2.xml" Id="R10d83f807bd649d9" /><Relationship Type="http://schemas.openxmlformats.org/officeDocument/2006/relationships/notesMaster" Target="/ppt/notesMasters/notesMaster1.xml" Id="R848af645c6434993" /><Relationship Type="http://schemas.openxmlformats.org/officeDocument/2006/relationships/presProps" Target="/ppt/presProps.xml" Id="R566ecad0d3ee4352" /><Relationship Type="http://schemas.openxmlformats.org/officeDocument/2006/relationships/viewProps" Target="/ppt/viewProps.xml" Id="R0eabc19ca21e463c" /><Relationship Type="http://schemas.openxmlformats.org/officeDocument/2006/relationships/tableStyles" Target="/ppt/tableStyles.xml" Id="Rb8c901969a024a2e" /><Relationship Type="http://schemas.openxmlformats.org/officeDocument/2006/relationships/slide" Target="/ppt/slides/slide1.xml" Id="Rf2133adec0cc4174" /><Relationship Type="http://schemas.openxmlformats.org/officeDocument/2006/relationships/slide" Target="/ppt/slides/slide2.xml" Id="R82c77e95ae6f4374" /><Relationship Type="http://schemas.openxmlformats.org/officeDocument/2006/relationships/slide" Target="/ppt/slides/slide3.xml" Id="R0a6e5459946947c3" /><Relationship Type="http://schemas.openxmlformats.org/officeDocument/2006/relationships/slide" Target="/ppt/slides/slide4.xml" Id="R9dab4ee796484797" /><Relationship Type="http://schemas.openxmlformats.org/officeDocument/2006/relationships/slide" Target="/ppt/slides/slide5.xml" Id="R308b57ef9a12404a" /><Relationship Type="http://schemas.openxmlformats.org/officeDocument/2006/relationships/slide" Target="/ppt/slides/slide6.xml" Id="R941f64e540c84671" /><Relationship Type="http://schemas.openxmlformats.org/officeDocument/2006/relationships/slide" Target="/ppt/slides/slide7.xml" Id="Rf84783dad4144eb9" /><Relationship Type="http://schemas.openxmlformats.org/officeDocument/2006/relationships/slide" Target="/ppt/slides/slide8.xml" Id="Rfe0e8018a78e4a2a" /><Relationship Type="http://schemas.openxmlformats.org/officeDocument/2006/relationships/slide" Target="/ppt/slides/slide9.xml" Id="R1504bd2cccf94158" /><Relationship Type="http://schemas.openxmlformats.org/officeDocument/2006/relationships/slide" Target="/ppt/slides/slide10.xml" Id="R95358e49e19245b1" /><Relationship Type="http://schemas.openxmlformats.org/officeDocument/2006/relationships/slide" Target="/ppt/slides/slide11.xml" Id="R363e989d3e2c4ad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3b1838b850749b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7070e9eb6074f3b" /><Relationship Type="http://schemas.openxmlformats.org/officeDocument/2006/relationships/notesMaster" Target="/ppt/notesMasters/notesMaster1.xml" Id="Rcd6fbdfdb1844b0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88084a9b3ca45ce" /><Relationship Type="http://schemas.openxmlformats.org/officeDocument/2006/relationships/notesMaster" Target="/ppt/notesMasters/notesMaster1.xml" Id="Re52b0b57a528485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68fc706842d4146" /><Relationship Type="http://schemas.openxmlformats.org/officeDocument/2006/relationships/notesMaster" Target="/ppt/notesMasters/notesMaster1.xml" Id="R2c258212753b47f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28e756c99114c4f" /><Relationship Type="http://schemas.openxmlformats.org/officeDocument/2006/relationships/notesMaster" Target="/ppt/notesMasters/notesMaster1.xml" Id="R277807c59177447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60f57a125b94b55" /><Relationship Type="http://schemas.openxmlformats.org/officeDocument/2006/relationships/notesMaster" Target="/ppt/notesMasters/notesMaster1.xml" Id="R227f508658b44af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199a3776d9d4efe" /><Relationship Type="http://schemas.openxmlformats.org/officeDocument/2006/relationships/notesMaster" Target="/ppt/notesMasters/notesMaster1.xml" Id="R46f913d530d94b9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c1966d07f3147c4" /><Relationship Type="http://schemas.openxmlformats.org/officeDocument/2006/relationships/notesMaster" Target="/ppt/notesMasters/notesMaster1.xml" Id="R19a3d6b2cb3c43b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a7a9568f5f442dc" /><Relationship Type="http://schemas.openxmlformats.org/officeDocument/2006/relationships/notesMaster" Target="/ppt/notesMasters/notesMaster1.xml" Id="R70709b36265e4d9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7519a6ac4bd4f5f" /><Relationship Type="http://schemas.openxmlformats.org/officeDocument/2006/relationships/notesMaster" Target="/ppt/notesMasters/notesMaster1.xml" Id="R0cf564e20dd64b7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0bdfa2bdde34165" /><Relationship Type="http://schemas.openxmlformats.org/officeDocument/2006/relationships/notesMaster" Target="/ppt/notesMasters/notesMaster1.xml" Id="R2998e551daed4cf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dfc1334a4424686" /><Relationship Type="http://schemas.openxmlformats.org/officeDocument/2006/relationships/notesMaster" Target="/ppt/notesMasters/notesMaster1.xml" Id="Rd55a7f7e661644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https://www.thebuddhistsociety.org/page/classes</a:t>
            </a:r>
          </a:p>
          <a:p xmlns:a="http://schemas.openxmlformats.org/drawingml/2006/main">
            <a:r>
              <a:t>- https://www.londonbuddhistvihara.org/visiting-facilities/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e5a6888824eb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5e4e6876e4ce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67042a365428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0161f5bd6427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293cb29b94e8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9039eca8fc8459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c9a3b2d8e39476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0ed933524e7437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9d56f0e51384f6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c2597293847d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d2837886b43f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a516c54a6492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6e8e2c488430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aaeb2a562438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82a7a4110462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b5f3c03e643b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5979d972b40c7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283e33692a04554" /><Relationship Type="http://schemas.openxmlformats.org/officeDocument/2006/relationships/slideLayout" Target="/ppt/slideLayouts/slideLayout1.xml" Id="R93da2a1e9f054b0b" /><Relationship Type="http://schemas.openxmlformats.org/officeDocument/2006/relationships/slideLayout" Target="/ppt/slideLayouts/slideLayout2.xml" Id="Rab26f57abed94c4c" /><Relationship Type="http://schemas.openxmlformats.org/officeDocument/2006/relationships/slideLayout" Target="/ppt/slideLayouts/slideLayout3.xml" Id="R66629084585a4ccd" /><Relationship Type="http://schemas.openxmlformats.org/officeDocument/2006/relationships/slideLayout" Target="/ppt/slideLayouts/slideLayout4.xml" Id="R2a352c18d91945c7" /><Relationship Type="http://schemas.openxmlformats.org/officeDocument/2006/relationships/slideLayout" Target="/ppt/slideLayouts/slideLayout5.xml" Id="Rd6836f56dacd4016" /><Relationship Type="http://schemas.openxmlformats.org/officeDocument/2006/relationships/slideLayout" Target="/ppt/slideLayouts/slideLayout6.xml" Id="R90ce5ffa25ca4eaa" /><Relationship Type="http://schemas.openxmlformats.org/officeDocument/2006/relationships/slideLayout" Target="/ppt/slideLayouts/slideLayout7.xml" Id="R40e5aa5c18984b56" /><Relationship Type="http://schemas.openxmlformats.org/officeDocument/2006/relationships/slideLayout" Target="/ppt/slideLayouts/slideLayout8.xml" Id="Rae42662703114917" /><Relationship Type="http://schemas.openxmlformats.org/officeDocument/2006/relationships/slideLayout" Target="/ppt/slideLayouts/slideLayout9.xml" Id="R04c6d709f9e4429b" /><Relationship Type="http://schemas.openxmlformats.org/officeDocument/2006/relationships/slideLayout" Target="/ppt/slideLayouts/slideLayout10.xml" Id="R543d6d74335a4e7d" /><Relationship Type="http://schemas.openxmlformats.org/officeDocument/2006/relationships/slideLayout" Target="/ppt/slideLayouts/slideLayout11.xml" Id="R56c95ff87b924bf2" /><Relationship Type="http://schemas.openxmlformats.org/officeDocument/2006/relationships/slideLayout" Target="/ppt/slideLayouts/slideLayout12.xml" Id="R64933b5651924432" /><Relationship Type="http://schemas.openxmlformats.org/officeDocument/2006/relationships/slideLayout" Target="/ppt/slideLayouts/slideLayout13.xml" Id="R12c8eed5ba134f4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ddc88c1b7584ed5" /><Relationship Type="http://schemas.openxmlformats.org/officeDocument/2006/relationships/slideLayout" Target="/ppt/slideLayouts/slideLayout14.xml" Id="Ree7fc877ab084af5" /><Relationship Type="http://schemas.openxmlformats.org/officeDocument/2006/relationships/slideLayout" Target="/ppt/slideLayouts/slideLayout15.xml" Id="R7c46dc637d7b41c7" /><Relationship Type="http://schemas.openxmlformats.org/officeDocument/2006/relationships/slideLayout" Target="/ppt/slideLayouts/slideLayout16.xml" Id="R8ed7a23427e44661" /><Relationship Type="http://schemas.openxmlformats.org/officeDocument/2006/relationships/slideLayout" Target="/ppt/slideLayouts/slideLayout17.xml" Id="R39ec6b1841224871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a2a1e9f054b0b"/>
    <p:sldLayoutId xmlns:r="http://schemas.openxmlformats.org/officeDocument/2006/relationships" id="2147483650" r:id="Rab26f57abed94c4c"/>
    <p:sldLayoutId xmlns:r="http://schemas.openxmlformats.org/officeDocument/2006/relationships" id="2147483651" r:id="R66629084585a4ccd"/>
    <p:sldLayoutId xmlns:r="http://schemas.openxmlformats.org/officeDocument/2006/relationships" id="2147483652" r:id="R2a352c18d91945c7"/>
    <p:sldLayoutId xmlns:r="http://schemas.openxmlformats.org/officeDocument/2006/relationships" id="2147483653" r:id="Rd6836f56dacd4016"/>
    <p:sldLayoutId xmlns:r="http://schemas.openxmlformats.org/officeDocument/2006/relationships" id="2147483654" r:id="R90ce5ffa25ca4eaa"/>
    <p:sldLayoutId xmlns:r="http://schemas.openxmlformats.org/officeDocument/2006/relationships" id="2147483655" r:id="R40e5aa5c18984b56"/>
    <p:sldLayoutId xmlns:r="http://schemas.openxmlformats.org/officeDocument/2006/relationships" id="2147483656" r:id="Rae42662703114917"/>
    <p:sldLayoutId xmlns:r="http://schemas.openxmlformats.org/officeDocument/2006/relationships" id="2147483657" r:id="R04c6d709f9e4429b"/>
    <p:sldLayoutId xmlns:r="http://schemas.openxmlformats.org/officeDocument/2006/relationships" id="2147483658" r:id="R543d6d74335a4e7d"/>
    <p:sldLayoutId xmlns:r="http://schemas.openxmlformats.org/officeDocument/2006/relationships" id="2147483659" r:id="R56c95ff87b924bf2"/>
    <p:sldLayoutId xmlns:r="http://schemas.openxmlformats.org/officeDocument/2006/relationships" id="2147483660" r:id="R64933b5651924432"/>
    <p:sldLayoutId xmlns:r="http://schemas.openxmlformats.org/officeDocument/2006/relationships" id="2147483661" r:id="R12c8eed5ba134f4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e7fc877ab084af5"/>
    <p:sldLayoutId xmlns:r="http://schemas.openxmlformats.org/officeDocument/2006/relationships" id="2147483664" r:id="R7c46dc637d7b41c7"/>
    <p:sldLayoutId xmlns:r="http://schemas.openxmlformats.org/officeDocument/2006/relationships" id="2147483665" r:id="R8ed7a23427e44661"/>
    <p:sldLayoutId xmlns:r="http://schemas.openxmlformats.org/officeDocument/2006/relationships" id="2147483666" r:id="R39ec6b184122487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f4fce8184412" /><Relationship Type="http://schemas.openxmlformats.org/officeDocument/2006/relationships/notesSlide" Target="/ppt/notesSlides/notesSlide1.xml" Id="Rd29e3b46cc0e461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f585fa81bd248f7" /><Relationship Type="http://schemas.openxmlformats.org/officeDocument/2006/relationships/notesSlide" Target="/ppt/notesSlides/notesSlide10.xml" Id="R1a915e4ad8c8454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74591526afb49e4" /><Relationship Type="http://schemas.openxmlformats.org/officeDocument/2006/relationships/hyperlink" Target="https://www.eduqas.co.uk/media/w42hvhgp/eduqas-gcse-rs-spec-full-from-2016-e-1109.pdf" TargetMode="External" Id="R05faa714e5dc4611" /><Relationship Type="http://schemas.openxmlformats.org/officeDocument/2006/relationships/hyperlink" Target="https://www.thebuddhistsociety.org/page/classes" TargetMode="External" Id="R0fb5e81d0b274e77" /><Relationship Type="http://schemas.openxmlformats.org/officeDocument/2006/relationships/hyperlink" Target="https://www.londonbuddhistvihara.org/visiting-facilities/" TargetMode="External" Id="Reddd5b1dd1f145fa" /><Relationship Type="http://schemas.openxmlformats.org/officeDocument/2006/relationships/hyperlink" Target="https://www.londonbuddhistvihara.org/teachings/buddhist-practices/" TargetMode="External" Id="Rf390256470454261" /><Relationship Type="http://schemas.openxmlformats.org/officeDocument/2006/relationships/notesSlide" Target="/ppt/notesSlides/notesSlide11.xml" Id="R5eee22c6320f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385f78e9b3b4529" /><Relationship Type="http://schemas.openxmlformats.org/officeDocument/2006/relationships/notesSlide" Target="/ppt/notesSlides/notesSlide2.xml" Id="Rb9fae09c19ae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6c7a449cb7d440c2" /><Relationship Type="http://schemas.openxmlformats.org/officeDocument/2006/relationships/notesSlide" Target="/ppt/notesSlides/notesSlide3.xml" Id="Ra948eb2b6e1e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21bd224d3e7546f5" /><Relationship Type="http://schemas.openxmlformats.org/officeDocument/2006/relationships/notesSlide" Target="/ppt/notesSlides/notesSlide4.xml" Id="Rebadcc360449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9549a7106104bf6" /><Relationship Type="http://schemas.openxmlformats.org/officeDocument/2006/relationships/notesSlide" Target="/ppt/notesSlides/notesSlide5.xml" Id="Rd9bb4e953de5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0fe45a5de004b1c" /><Relationship Type="http://schemas.openxmlformats.org/officeDocument/2006/relationships/notesSlide" Target="/ppt/notesSlides/notesSlide6.xml" Id="Rc9cab964c261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0622604941f49d2" /><Relationship Type="http://schemas.openxmlformats.org/officeDocument/2006/relationships/notesSlide" Target="/ppt/notesSlides/notesSlide7.xml" Id="Rce1d2f6ee0c44b5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f85e7b7c8494182" /><Relationship Type="http://schemas.openxmlformats.org/officeDocument/2006/relationships/notesSlide" Target="/ppt/notesSlides/notesSlide8.xml" Id="R7a50ab56221f4e4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851453b491d4d6e" /><Relationship Type="http://schemas.openxmlformats.org/officeDocument/2006/relationships/notesSlide" Target="/ppt/notesSlides/notesSlide9.xml" Id="R3330ed0c76f7485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6A249CA-A41F-4EC7-BB54-897ACD08F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422DD081-35E4-4C28-A7A4-951967A5A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What Does British
Buddhism Look Like?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a practice recognisably Buddhist in Britain?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BUDDHISM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SUP-04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SUP-04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Internet access or teacher-captured official centre pages [Slides 4–7]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6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Buddhist Society official classes page [Slides 3–7]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London Buddhist Vihara official visitor and practice pages [Slides 3–7]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SUP-04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5faa714e5dc461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Buddhist Society.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fb5e81d0b274e77"/>
              </a:rPr>
              <a:t>Meditation Classes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London Buddhist Vihara.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ddd5b1dd1f145fa"/>
              </a:rPr>
              <a:t>Visit the Vihara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390256470454261"/>
              </a:rPr>
              <a:t>Questions and Answers on Buddhist Practices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What Does British
Buddhism Look Like?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SUP-04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Buddhist practice is lived through different British communities.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features show continuity, adaptation and diversity.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there is one useful model of British Buddhism.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List three Buddhist practices.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belief, ritual and community activity.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Predict one British adaptation.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a practice recognisably Buddhist in Britain?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One Country, Many Traditions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SUP-04 SUPPLEMENTAL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British Buddhist life includes heritage communities, converts, monastics, laypeople and visitors.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Buddhist Society hosts Theravada, Zen, Pure Land and Tibetan study or meditation.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London Buddhist Vihara is a Theravada monastery with resident monks.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Online access expands participation but does not replace every communal or ritual practice.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Map of Britain with contrasting Buddhist community markers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Map of Britain with contrasting Buddhist community markers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SUP-04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Two British Cases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Buddhist Society offers introductory courses and practice across several traditions.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Its classes include online and in-person meditation, Zen, Tibetan and Pure Land provision.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London Buddhist Vihara holds daily puja and chanting, classes and weekly meditation.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Vihara links British practice to Sri Lankan Theravada monastic leadership.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These examples show diversity; neither represents every Buddhist in Britain.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Practice Profiles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SUP-04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Society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Multi-tradition teaching and practice.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Mixed online and in-person access.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Courses support newcomers and established practitioners.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one similarity, one difference and one limit of the cases.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622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London Vihara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Theravada monastic community.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Puja, chanting, meditation and Dhamma teaching.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Continuity with Sri Lankan Buddhist heritage.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Virtual Fieldwork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SUP-04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Record five observations.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Link three to Buddhist teaching.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State one evidence limitation.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Look for people, space, objects, sequence and language.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infer belief from appearance alone.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website presents an organisation’s chosen public identity.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Decide what an in-person visit could reveal that the digital evidence cannot.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eacher-selected centre page or virtual-visit stil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Teacher-selected centre page or virtual-visit still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Who Is Missing?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SUP-04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Monastic and lay practice may have different rhythms.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Heritage and convert identities can overlap.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Tradition, age, language and access shape participation.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Visible ritual is only one part of lived religion.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a safer alternative to the claim ‘British Buddhists usually…’.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Build a diversity matrix using the four prompts.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Place evidence from both cases in the matrix.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Identify one group or experience the cases do not show.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SUP-04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evidence from both British cases.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three kinds of practice.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diversity and limits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‘Buddhist practice in Britain is mainly meditation.’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Meditation can be central without being the only practice.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Puja, chanting, teaching and community also matter.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visible activity does not reveal every participant’s motivation.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SUP-04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makes practice Buddhist?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British street and Buddhist practice detail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British street and Buddhist practice detail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2026-08-19T19:20:18.7490000Z</dcterms:created>
  <dcterms:modified xsi:type="dcterms:W3CDTF">2026-08-19T19:20:18.7490000Z</dcterms:modified>
</coreProperties>
</file>