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4a7e42fddb64d00" /><Relationship Type="http://schemas.openxmlformats.org/officeDocument/2006/relationships/extended-properties" Target="/docProps/app.xml" Id="Rcbfefce03e134418" /><Relationship Type="http://schemas.openxmlformats.org/officeDocument/2006/relationships/officeDocument" Target="/ppt/presentation.xml" Id="Rdb4e6d57106c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facbc08454fab"/>
    <p:sldMasterId xmlns:r="http://schemas.openxmlformats.org/officeDocument/2006/relationships" id="2147483662" r:id="R9ae0e77e0dd140ef"/>
  </p:sldMasterIdLst>
  <p:notesMasterIdLst>
    <p:notesMasterId xmlns:r="http://schemas.openxmlformats.org/officeDocument/2006/relationships" r:id="R2a436565feda49b2"/>
  </p:notesMasterIdLst>
  <p:sldIdLst>
    <p:sldId xmlns:r="http://schemas.openxmlformats.org/officeDocument/2006/relationships" id="256" r:id="Re70c2ab90fae4ae9"/>
    <p:sldId xmlns:r="http://schemas.openxmlformats.org/officeDocument/2006/relationships" id="257" r:id="Rf9152761708c4b8f"/>
    <p:sldId xmlns:r="http://schemas.openxmlformats.org/officeDocument/2006/relationships" id="258" r:id="R89819160443f4110"/>
    <p:sldId xmlns:r="http://schemas.openxmlformats.org/officeDocument/2006/relationships" id="259" r:id="R08348bde2c564a7d"/>
    <p:sldId xmlns:r="http://schemas.openxmlformats.org/officeDocument/2006/relationships" id="260" r:id="R11d78ed2737840eb"/>
    <p:sldId xmlns:r="http://schemas.openxmlformats.org/officeDocument/2006/relationships" id="261" r:id="Rf4c18c3f96844190"/>
    <p:sldId xmlns:r="http://schemas.openxmlformats.org/officeDocument/2006/relationships" id="262" r:id="Reab844c22f5940d1"/>
    <p:sldId xmlns:r="http://schemas.openxmlformats.org/officeDocument/2006/relationships" id="263" r:id="Re1bc1135cefd4b4b"/>
    <p:sldId xmlns:r="http://schemas.openxmlformats.org/officeDocument/2006/relationships" id="264" r:id="R701d5cacb5304d78"/>
    <p:sldId xmlns:r="http://schemas.openxmlformats.org/officeDocument/2006/relationships" id="265" r:id="Rd6d6a273ccb84421"/>
    <p:sldId xmlns:r="http://schemas.openxmlformats.org/officeDocument/2006/relationships" id="266" r:id="R24ab215a54454f6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aeb406ccb064b96" /><Relationship Type="http://schemas.openxmlformats.org/officeDocument/2006/relationships/slideMaster" Target="/ppt/slideMasters/slideMaster1.xml" Id="R87bfacbc08454fab" /><Relationship Type="http://schemas.openxmlformats.org/officeDocument/2006/relationships/slideMaster" Target="/ppt/slideMasters/slideMaster2.xml" Id="R9ae0e77e0dd140ef" /><Relationship Type="http://schemas.openxmlformats.org/officeDocument/2006/relationships/notesMaster" Target="/ppt/notesMasters/notesMaster1.xml" Id="R2a436565feda49b2" /><Relationship Type="http://schemas.openxmlformats.org/officeDocument/2006/relationships/presProps" Target="/ppt/presProps.xml" Id="R6599646fc01f4cc2" /><Relationship Type="http://schemas.openxmlformats.org/officeDocument/2006/relationships/viewProps" Target="/ppt/viewProps.xml" Id="R4bf26b853d3f45d9" /><Relationship Type="http://schemas.openxmlformats.org/officeDocument/2006/relationships/tableStyles" Target="/ppt/tableStyles.xml" Id="Rc78bb148fa7a472f" /><Relationship Type="http://schemas.openxmlformats.org/officeDocument/2006/relationships/slide" Target="/ppt/slides/slide1.xml" Id="Re70c2ab90fae4ae9" /><Relationship Type="http://schemas.openxmlformats.org/officeDocument/2006/relationships/slide" Target="/ppt/slides/slide2.xml" Id="Rf9152761708c4b8f" /><Relationship Type="http://schemas.openxmlformats.org/officeDocument/2006/relationships/slide" Target="/ppt/slides/slide3.xml" Id="R89819160443f4110" /><Relationship Type="http://schemas.openxmlformats.org/officeDocument/2006/relationships/slide" Target="/ppt/slides/slide4.xml" Id="R08348bde2c564a7d" /><Relationship Type="http://schemas.openxmlformats.org/officeDocument/2006/relationships/slide" Target="/ppt/slides/slide5.xml" Id="R11d78ed2737840eb" /><Relationship Type="http://schemas.openxmlformats.org/officeDocument/2006/relationships/slide" Target="/ppt/slides/slide6.xml" Id="Rf4c18c3f96844190" /><Relationship Type="http://schemas.openxmlformats.org/officeDocument/2006/relationships/slide" Target="/ppt/slides/slide7.xml" Id="Reab844c22f5940d1" /><Relationship Type="http://schemas.openxmlformats.org/officeDocument/2006/relationships/slide" Target="/ppt/slides/slide8.xml" Id="Re1bc1135cefd4b4b" /><Relationship Type="http://schemas.openxmlformats.org/officeDocument/2006/relationships/slide" Target="/ppt/slides/slide9.xml" Id="R701d5cacb5304d78" /><Relationship Type="http://schemas.openxmlformats.org/officeDocument/2006/relationships/slide" Target="/ppt/slides/slide10.xml" Id="Rd6d6a273ccb84421" /><Relationship Type="http://schemas.openxmlformats.org/officeDocument/2006/relationships/slide" Target="/ppt/slides/slide11.xml" Id="R24ab215a54454f6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7b5bb78ecca4f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4a1761237b94a8c" /><Relationship Type="http://schemas.openxmlformats.org/officeDocument/2006/relationships/notesMaster" Target="/ppt/notesMasters/notesMaster1.xml" Id="Rf405d335eeed4b8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34fda3db79f4a85" /><Relationship Type="http://schemas.openxmlformats.org/officeDocument/2006/relationships/notesMaster" Target="/ppt/notesMasters/notesMaster1.xml" Id="Rba68e7eb7513452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67363277aaa4cd1" /><Relationship Type="http://schemas.openxmlformats.org/officeDocument/2006/relationships/notesMaster" Target="/ppt/notesMasters/notesMaster1.xml" Id="Ra88cd32f6746494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98b4de4d3a64349" /><Relationship Type="http://schemas.openxmlformats.org/officeDocument/2006/relationships/notesMaster" Target="/ppt/notesMasters/notesMaster1.xml" Id="R2487f4e6937a44d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f9fb185ab1d4408" /><Relationship Type="http://schemas.openxmlformats.org/officeDocument/2006/relationships/notesMaster" Target="/ppt/notesMasters/notesMaster1.xml" Id="Ra88fa2443a34418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eb85b589eb4484" /><Relationship Type="http://schemas.openxmlformats.org/officeDocument/2006/relationships/notesMaster" Target="/ppt/notesMasters/notesMaster1.xml" Id="Rdb6a2c8d7c2a4a7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765f4d79ee4309" /><Relationship Type="http://schemas.openxmlformats.org/officeDocument/2006/relationships/notesMaster" Target="/ppt/notesMasters/notesMaster1.xml" Id="R6999a42a11a547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78b97df15544316" /><Relationship Type="http://schemas.openxmlformats.org/officeDocument/2006/relationships/notesMaster" Target="/ppt/notesMasters/notesMaster1.xml" Id="R56640f7b1bdd4a5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1bb66a3dc4a4779" /><Relationship Type="http://schemas.openxmlformats.org/officeDocument/2006/relationships/notesMaster" Target="/ppt/notesMasters/notesMaster1.xml" Id="Rc993c359a7634f4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b3e1f886b0942df" /><Relationship Type="http://schemas.openxmlformats.org/officeDocument/2006/relationships/notesMaster" Target="/ppt/notesMasters/notesMaster1.xml" Id="R22e7e651da0942b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c9f16904fba49b4" /><Relationship Type="http://schemas.openxmlformats.org/officeDocument/2006/relationships/notesMaster" Target="/ppt/notesMasters/notesMaster1.xml" Id="R06fe9b19be354b5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https://suttacentral.net/mil3.1.1/en/tw_rhysdavids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8a07bf9e2436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0a9a1fc254a6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7c9533edc4a0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25abf7d8444c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2875d8804404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c0591e8d84c4a2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3ff0dc91f5446f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1b9da0915cc4f3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dc4b6fb815743e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33e37b6b0463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c1287502a44e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bcbff7833486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004508f15460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603e3668e40a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c977de393416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1578cbc8d44d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2a3b0b04e47ed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75dcdc9b0048dd" /><Relationship Type="http://schemas.openxmlformats.org/officeDocument/2006/relationships/slideLayout" Target="/ppt/slideLayouts/slideLayout1.xml" Id="R8d9fac5b263a4b87" /><Relationship Type="http://schemas.openxmlformats.org/officeDocument/2006/relationships/slideLayout" Target="/ppt/slideLayouts/slideLayout2.xml" Id="R01abd2c2c3314ea8" /><Relationship Type="http://schemas.openxmlformats.org/officeDocument/2006/relationships/slideLayout" Target="/ppt/slideLayouts/slideLayout3.xml" Id="Rfe1efcc6b2324a0c" /><Relationship Type="http://schemas.openxmlformats.org/officeDocument/2006/relationships/slideLayout" Target="/ppt/slideLayouts/slideLayout4.xml" Id="Rfbcda530f0d04454" /><Relationship Type="http://schemas.openxmlformats.org/officeDocument/2006/relationships/slideLayout" Target="/ppt/slideLayouts/slideLayout5.xml" Id="Rd84ce651ad134c70" /><Relationship Type="http://schemas.openxmlformats.org/officeDocument/2006/relationships/slideLayout" Target="/ppt/slideLayouts/slideLayout6.xml" Id="R54a4aec976b04cee" /><Relationship Type="http://schemas.openxmlformats.org/officeDocument/2006/relationships/slideLayout" Target="/ppt/slideLayouts/slideLayout7.xml" Id="Rba69c3a61c5941d4" /><Relationship Type="http://schemas.openxmlformats.org/officeDocument/2006/relationships/slideLayout" Target="/ppt/slideLayouts/slideLayout8.xml" Id="R27f35875ae26451a" /><Relationship Type="http://schemas.openxmlformats.org/officeDocument/2006/relationships/slideLayout" Target="/ppt/slideLayouts/slideLayout9.xml" Id="R95e6c4f2ff424fc9" /><Relationship Type="http://schemas.openxmlformats.org/officeDocument/2006/relationships/slideLayout" Target="/ppt/slideLayouts/slideLayout10.xml" Id="Rcf00a6893dbd4692" /><Relationship Type="http://schemas.openxmlformats.org/officeDocument/2006/relationships/slideLayout" Target="/ppt/slideLayouts/slideLayout11.xml" Id="R22f5948911df4658" /><Relationship Type="http://schemas.openxmlformats.org/officeDocument/2006/relationships/slideLayout" Target="/ppt/slideLayouts/slideLayout12.xml" Id="Ra10d232b2e13487d" /><Relationship Type="http://schemas.openxmlformats.org/officeDocument/2006/relationships/slideLayout" Target="/ppt/slideLayouts/slideLayout13.xml" Id="R781234c4ecc54d3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14243e28d274040" /><Relationship Type="http://schemas.openxmlformats.org/officeDocument/2006/relationships/slideLayout" Target="/ppt/slideLayouts/slideLayout14.xml" Id="R29305ae279bf4d8e" /><Relationship Type="http://schemas.openxmlformats.org/officeDocument/2006/relationships/slideLayout" Target="/ppt/slideLayouts/slideLayout15.xml" Id="Rec14979800004c73" /><Relationship Type="http://schemas.openxmlformats.org/officeDocument/2006/relationships/slideLayout" Target="/ppt/slideLayouts/slideLayout16.xml" Id="Re2154750350a46bd" /><Relationship Type="http://schemas.openxmlformats.org/officeDocument/2006/relationships/slideLayout" Target="/ppt/slideLayouts/slideLayout17.xml" Id="R540e76a784af4d3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fac5b263a4b87"/>
    <p:sldLayoutId xmlns:r="http://schemas.openxmlformats.org/officeDocument/2006/relationships" id="2147483650" r:id="R01abd2c2c3314ea8"/>
    <p:sldLayoutId xmlns:r="http://schemas.openxmlformats.org/officeDocument/2006/relationships" id="2147483651" r:id="Rfe1efcc6b2324a0c"/>
    <p:sldLayoutId xmlns:r="http://schemas.openxmlformats.org/officeDocument/2006/relationships" id="2147483652" r:id="Rfbcda530f0d04454"/>
    <p:sldLayoutId xmlns:r="http://schemas.openxmlformats.org/officeDocument/2006/relationships" id="2147483653" r:id="Rd84ce651ad134c70"/>
    <p:sldLayoutId xmlns:r="http://schemas.openxmlformats.org/officeDocument/2006/relationships" id="2147483654" r:id="R54a4aec976b04cee"/>
    <p:sldLayoutId xmlns:r="http://schemas.openxmlformats.org/officeDocument/2006/relationships" id="2147483655" r:id="Rba69c3a61c5941d4"/>
    <p:sldLayoutId xmlns:r="http://schemas.openxmlformats.org/officeDocument/2006/relationships" id="2147483656" r:id="R27f35875ae26451a"/>
    <p:sldLayoutId xmlns:r="http://schemas.openxmlformats.org/officeDocument/2006/relationships" id="2147483657" r:id="R95e6c4f2ff424fc9"/>
    <p:sldLayoutId xmlns:r="http://schemas.openxmlformats.org/officeDocument/2006/relationships" id="2147483658" r:id="Rcf00a6893dbd4692"/>
    <p:sldLayoutId xmlns:r="http://schemas.openxmlformats.org/officeDocument/2006/relationships" id="2147483659" r:id="R22f5948911df4658"/>
    <p:sldLayoutId xmlns:r="http://schemas.openxmlformats.org/officeDocument/2006/relationships" id="2147483660" r:id="Ra10d232b2e13487d"/>
    <p:sldLayoutId xmlns:r="http://schemas.openxmlformats.org/officeDocument/2006/relationships" id="2147483661" r:id="R781234c4ecc54d3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9305ae279bf4d8e"/>
    <p:sldLayoutId xmlns:r="http://schemas.openxmlformats.org/officeDocument/2006/relationships" id="2147483664" r:id="Rec14979800004c73"/>
    <p:sldLayoutId xmlns:r="http://schemas.openxmlformats.org/officeDocument/2006/relationships" id="2147483665" r:id="Re2154750350a46bd"/>
    <p:sldLayoutId xmlns:r="http://schemas.openxmlformats.org/officeDocument/2006/relationships" id="2147483666" r:id="R540e76a784af4d3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60e118102402d" /><Relationship Type="http://schemas.openxmlformats.org/officeDocument/2006/relationships/notesSlide" Target="/ppt/notesSlides/notesSlide1.xml" Id="Rd5cfa63b1328445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aa02d96dca24999" /><Relationship Type="http://schemas.openxmlformats.org/officeDocument/2006/relationships/notesSlide" Target="/ppt/notesSlides/notesSlide10.xml" Id="R7c1ff0a4211f4f8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88d12ba92b947f8" /><Relationship Type="http://schemas.openxmlformats.org/officeDocument/2006/relationships/hyperlink" Target="https://www.eduqas.co.uk/media/w42hvhgp/eduqas-gcse-rs-spec-full-from-2016-e-1109.pdf" TargetMode="External" Id="R8e5f2f43b8544073" /><Relationship Type="http://schemas.openxmlformats.org/officeDocument/2006/relationships/hyperlink" Target="https://suttacentral.net/mil3.1.1/en/tw_rhysdavids" TargetMode="External" Id="R8825329e90604d2e" /><Relationship Type="http://schemas.openxmlformats.org/officeDocument/2006/relationships/hyperlink" Target="https://suttacentral.net/sn22.59/en/sujato" TargetMode="External" Id="R442953991d8942d0" /><Relationship Type="http://schemas.openxmlformats.org/officeDocument/2006/relationships/notesSlide" Target="/ppt/notesSlides/notesSlide11.xml" Id="Rc10ab0c85dfd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426a3a3d60e4fc6" /><Relationship Type="http://schemas.openxmlformats.org/officeDocument/2006/relationships/notesSlide" Target="/ppt/notesSlides/notesSlide2.xml" Id="Rd2db32215b66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ace698ae80fe4c9f" /><Relationship Type="http://schemas.openxmlformats.org/officeDocument/2006/relationships/notesSlide" Target="/ppt/notesSlides/notesSlide3.xml" Id="R26ab273c2782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9d3475cf73b54a55" /><Relationship Type="http://schemas.openxmlformats.org/officeDocument/2006/relationships/notesSlide" Target="/ppt/notesSlides/notesSlide4.xml" Id="R9b06dcfe4ec5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d3c8df796854fab" /><Relationship Type="http://schemas.openxmlformats.org/officeDocument/2006/relationships/notesSlide" Target="/ppt/notesSlides/notesSlide5.xml" Id="Ra9fca4e0bc5f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18e60a85f84c407d" /><Relationship Type="http://schemas.openxmlformats.org/officeDocument/2006/relationships/notesSlide" Target="/ppt/notesSlides/notesSlide6.xml" Id="R3536bd654679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f9a79a10c864ad9" /><Relationship Type="http://schemas.openxmlformats.org/officeDocument/2006/relationships/notesSlide" Target="/ppt/notesSlides/notesSlide7.xml" Id="R9399c6ae9b364d9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10d4a1920d949c5" /><Relationship Type="http://schemas.openxmlformats.org/officeDocument/2006/relationships/notesSlide" Target="/ppt/notesSlides/notesSlide8.xml" Id="R2ff8fb63018b465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c5a61e1d6084fd8" /><Relationship Type="http://schemas.openxmlformats.org/officeDocument/2006/relationships/notesSlide" Target="/ppt/notesSlides/notesSlide9.xml" Id="Rb5dcf3589f734ba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4DD5501-29D0-4B5E-80BF-E145B8959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E80DD1F-1C44-4883-BDF2-12714ACA3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Are You Still
the Same Person?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If every part changes, what makes someone the same?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BUDDHISM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SUP-03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SUP-03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identity scenario cards [Slides 6–7]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4,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Optional digital Milindapanha extract [Slides 3–6]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SUP-03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e5f2f43b854407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825329e90604d2e"/>
              </a:rPr>
              <a:t>Milindapanha: The Chariot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2953991d8942d0"/>
              </a:rPr>
              <a:t>SN 22.59: The Characteristic of Not-Self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Are You Still
the Same Person?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Nagasena uses the chariot to challenge a permanent self.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whether continuity requires an unchanging essence.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which account of personal identity best explains change and responsibility.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anatta and anicca.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Recall what the chariot analogy claims about a whole and its parts.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reason identity matters for moral responsibility.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If every part changes, what makes someone the same?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SUP-03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2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Chariot Test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King Milinda asks whether ‘Nagasena’ names a permanent individual.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Nagasena tests whether a chariot is its pole, axle, wheels or any other part.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chariot is not found as a separate essence beyond its arranged parts.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name remains useful as a conventional designation.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analogy challenges a permanent self without denying lived continuity.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 Process, Not a Core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aggregates describe form, feeling, perception, mental formations and consciousness.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Each aggregate changes and depends on causes and conditions.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Anatta rejects an independent, permanent self within or beyond them.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Continuity can be causal: later states arise from earlier conditions without being identical to them.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Five aggregates arranged as a changing process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Five aggregates arranged as a changing process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or Continuity?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Fixed Self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Identity rests on an enduring essence or soul.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Change happens to the same underlying subject.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 follows the continuing owner of actions.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the strongest objection each account can make against the other.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Causal Process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Identity names connected but changing states.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permanent owner is required.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 follows causal connection and intention.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Identity Ladder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Description: What changed and what remained connected?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Explanation: What makes the later state depend on the earlier one?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Evaluation: Does continuity need a permanent owner?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Counterexample: Which case puts your answer under pressure?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whether memory is necessary, sufficient, both or neither for identity.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ladder to a restored object, a copied file or a changed personality.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State what your case suggests about identity.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Test the conclusion with one counterexample.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Teachings in One Map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where the map could wrongly imply that nothing exists at all.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Place anicca, anatta and dukkha around the chariot analogy.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each teaching to one part of Nagasena’s reasoning.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Add dependent arising as the explanation of continuity.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 kamma as the test of responsibility.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Write one sentence explaining the whole map.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ditable concept map centred on the chariot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Editable concept map centred on the chariot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the chariot analogy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Connect anatta to causal continuity.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responsibility and kamma.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‘Without a permanent self, nobody can be morally responsible.’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Not permanent does not mean random or unconnected.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conventional person can still act and experience results.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whether the fixed-self view solves every identity problem.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SUP-03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makes you the same person?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hariot silhouette dissolving into connected part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Chariot silhouette dissolving into connected parts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2026-08-19T19:20:12.1010000Z</dcterms:created>
  <dcterms:modified xsi:type="dcterms:W3CDTF">2026-08-19T19:20:12.1010000Z</dcterms:modified>
</coreProperties>
</file>