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f8a298b2e64a77" /><Relationship Type="http://schemas.openxmlformats.org/officeDocument/2006/relationships/extended-properties" Target="/docProps/app.xml" Id="Rc6acf8d799204e2f" /><Relationship Type="http://schemas.openxmlformats.org/officeDocument/2006/relationships/officeDocument" Target="/ppt/presentation.xml" Id="R323cb89b86ce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df79f47f44060"/>
    <p:sldMasterId xmlns:r="http://schemas.openxmlformats.org/officeDocument/2006/relationships" id="2147483662" r:id="R49bf4ba0faf24230"/>
  </p:sldMasterIdLst>
  <p:notesMasterIdLst>
    <p:notesMasterId xmlns:r="http://schemas.openxmlformats.org/officeDocument/2006/relationships" r:id="R9b29d1cd4b8b4187"/>
  </p:notesMasterIdLst>
  <p:sldIdLst>
    <p:sldId xmlns:r="http://schemas.openxmlformats.org/officeDocument/2006/relationships" id="256" r:id="R3fc46fa24e794027"/>
    <p:sldId xmlns:r="http://schemas.openxmlformats.org/officeDocument/2006/relationships" id="257" r:id="R5fa2ef16515a4ce2"/>
    <p:sldId xmlns:r="http://schemas.openxmlformats.org/officeDocument/2006/relationships" id="258" r:id="R8f2874dd690d4f06"/>
    <p:sldId xmlns:r="http://schemas.openxmlformats.org/officeDocument/2006/relationships" id="259" r:id="R3ba5689867ec4186"/>
    <p:sldId xmlns:r="http://schemas.openxmlformats.org/officeDocument/2006/relationships" id="260" r:id="R8a3992740cbe42a8"/>
    <p:sldId xmlns:r="http://schemas.openxmlformats.org/officeDocument/2006/relationships" id="261" r:id="Re40a79fc756342b9"/>
    <p:sldId xmlns:r="http://schemas.openxmlformats.org/officeDocument/2006/relationships" id="262" r:id="Re66fe7816b034c3d"/>
    <p:sldId xmlns:r="http://schemas.openxmlformats.org/officeDocument/2006/relationships" id="263" r:id="R82a4fef0c2e84db1"/>
    <p:sldId xmlns:r="http://schemas.openxmlformats.org/officeDocument/2006/relationships" id="264" r:id="Rae838d3f090e4fe3"/>
    <p:sldId xmlns:r="http://schemas.openxmlformats.org/officeDocument/2006/relationships" id="265" r:id="Ra711eb5b9f664318"/>
    <p:sldId xmlns:r="http://schemas.openxmlformats.org/officeDocument/2006/relationships" id="266" r:id="Re01e1664b0bb462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ed1b157508478e" /><Relationship Type="http://schemas.openxmlformats.org/officeDocument/2006/relationships/slideMaster" Target="/ppt/slideMasters/slideMaster1.xml" Id="R5b8df79f47f44060" /><Relationship Type="http://schemas.openxmlformats.org/officeDocument/2006/relationships/slideMaster" Target="/ppt/slideMasters/slideMaster2.xml" Id="R49bf4ba0faf24230" /><Relationship Type="http://schemas.openxmlformats.org/officeDocument/2006/relationships/notesMaster" Target="/ppt/notesMasters/notesMaster1.xml" Id="R9b29d1cd4b8b4187" /><Relationship Type="http://schemas.openxmlformats.org/officeDocument/2006/relationships/presProps" Target="/ppt/presProps.xml" Id="R08b62ad2608f493a" /><Relationship Type="http://schemas.openxmlformats.org/officeDocument/2006/relationships/viewProps" Target="/ppt/viewProps.xml" Id="Rf3fae9dcff984745" /><Relationship Type="http://schemas.openxmlformats.org/officeDocument/2006/relationships/tableStyles" Target="/ppt/tableStyles.xml" Id="Rcb4dc0bcf8da4b02" /><Relationship Type="http://schemas.openxmlformats.org/officeDocument/2006/relationships/slide" Target="/ppt/slides/slide1.xml" Id="R3fc46fa24e794027" /><Relationship Type="http://schemas.openxmlformats.org/officeDocument/2006/relationships/slide" Target="/ppt/slides/slide2.xml" Id="R5fa2ef16515a4ce2" /><Relationship Type="http://schemas.openxmlformats.org/officeDocument/2006/relationships/slide" Target="/ppt/slides/slide3.xml" Id="R8f2874dd690d4f06" /><Relationship Type="http://schemas.openxmlformats.org/officeDocument/2006/relationships/slide" Target="/ppt/slides/slide4.xml" Id="R3ba5689867ec4186" /><Relationship Type="http://schemas.openxmlformats.org/officeDocument/2006/relationships/slide" Target="/ppt/slides/slide5.xml" Id="R8a3992740cbe42a8" /><Relationship Type="http://schemas.openxmlformats.org/officeDocument/2006/relationships/slide" Target="/ppt/slides/slide6.xml" Id="Re40a79fc756342b9" /><Relationship Type="http://schemas.openxmlformats.org/officeDocument/2006/relationships/slide" Target="/ppt/slides/slide7.xml" Id="Re66fe7816b034c3d" /><Relationship Type="http://schemas.openxmlformats.org/officeDocument/2006/relationships/slide" Target="/ppt/slides/slide8.xml" Id="R82a4fef0c2e84db1" /><Relationship Type="http://schemas.openxmlformats.org/officeDocument/2006/relationships/slide" Target="/ppt/slides/slide9.xml" Id="Rae838d3f090e4fe3" /><Relationship Type="http://schemas.openxmlformats.org/officeDocument/2006/relationships/slide" Target="/ppt/slides/slide10.xml" Id="Ra711eb5b9f664318" /><Relationship Type="http://schemas.openxmlformats.org/officeDocument/2006/relationships/slide" Target="/ppt/slides/slide11.xml" Id="Re01e1664b0bb462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37976f6eaa74fd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ee6a8bb39a6474a" /><Relationship Type="http://schemas.openxmlformats.org/officeDocument/2006/relationships/notesMaster" Target="/ppt/notesMasters/notesMaster1.xml" Id="R5f9cdac78db64cd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549dd2565e842d2" /><Relationship Type="http://schemas.openxmlformats.org/officeDocument/2006/relationships/notesMaster" Target="/ppt/notesMasters/notesMaster1.xml" Id="R62169f57efbb49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0dbd5f0cb3c444c" /><Relationship Type="http://schemas.openxmlformats.org/officeDocument/2006/relationships/notesMaster" Target="/ppt/notesMasters/notesMaster1.xml" Id="R35d7847910ab495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3832dc97620440d" /><Relationship Type="http://schemas.openxmlformats.org/officeDocument/2006/relationships/notesMaster" Target="/ppt/notesMasters/notesMaster1.xml" Id="Rdee490145775410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53110715a14395" /><Relationship Type="http://schemas.openxmlformats.org/officeDocument/2006/relationships/notesMaster" Target="/ppt/notesMasters/notesMaster1.xml" Id="R242c1ed9187f40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e75aa3c31244fe0" /><Relationship Type="http://schemas.openxmlformats.org/officeDocument/2006/relationships/notesMaster" Target="/ppt/notesMasters/notesMaster1.xml" Id="R0ea9cdc3d8dc44e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38adfd4b0fe427a" /><Relationship Type="http://schemas.openxmlformats.org/officeDocument/2006/relationships/notesMaster" Target="/ppt/notesMasters/notesMaster1.xml" Id="R37b6a4a93f6947a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c5b9ac102c54bb9" /><Relationship Type="http://schemas.openxmlformats.org/officeDocument/2006/relationships/notesMaster" Target="/ppt/notesMasters/notesMaster1.xml" Id="Rd9ddac44402c4d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317afbfa4be4978" /><Relationship Type="http://schemas.openxmlformats.org/officeDocument/2006/relationships/notesMaster" Target="/ppt/notesMasters/notesMaster1.xml" Id="Ra78fe97aa8f34dd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8a2d9cd7e94225" /><Relationship Type="http://schemas.openxmlformats.org/officeDocument/2006/relationships/notesMaster" Target="/ppt/notesMasters/notesMaster1.xml" Id="Raf45cb44b34f41f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59fe7b9a5294cd0" /><Relationship Type="http://schemas.openxmlformats.org/officeDocument/2006/relationships/notesMaster" Target="/ppt/notesMasters/notesMaster1.xml" Id="Rbde2636d9e7343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https://84000.co/translation/toh21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https://suttacentral.net/mn118/en/bodhi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https://84000.co/translation/toh21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https://suttacentral.net/mn118/en/bodhi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https://84000.co/translation/toh21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https://suttacentral.net/mn118/en/bodhi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485cf457b477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4ea819d95446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1e50998fa4a1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8fbd7f9ed43c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839eea4514ef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6b321ba44d8493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94bd3fc297f451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8fa3a6c98c84ac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91daf44b474445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10cef668e49c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6b86b84a34d9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e1b875aa7471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9d19a21754b3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f462ebf5740b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061e08cfa421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9f9eba711448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e8080e4f74f7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442347667dd442c" /><Relationship Type="http://schemas.openxmlformats.org/officeDocument/2006/relationships/slideLayout" Target="/ppt/slideLayouts/slideLayout1.xml" Id="R72a5f8bfa5c84a2b" /><Relationship Type="http://schemas.openxmlformats.org/officeDocument/2006/relationships/slideLayout" Target="/ppt/slideLayouts/slideLayout2.xml" Id="Re75d07edd20f43c5" /><Relationship Type="http://schemas.openxmlformats.org/officeDocument/2006/relationships/slideLayout" Target="/ppt/slideLayouts/slideLayout3.xml" Id="R387d21b71294435d" /><Relationship Type="http://schemas.openxmlformats.org/officeDocument/2006/relationships/slideLayout" Target="/ppt/slideLayouts/slideLayout4.xml" Id="R09ce3093765e4d1f" /><Relationship Type="http://schemas.openxmlformats.org/officeDocument/2006/relationships/slideLayout" Target="/ppt/slideLayouts/slideLayout5.xml" Id="Rfed2ea12530f4533" /><Relationship Type="http://schemas.openxmlformats.org/officeDocument/2006/relationships/slideLayout" Target="/ppt/slideLayouts/slideLayout6.xml" Id="R9d750730b7ec4087" /><Relationship Type="http://schemas.openxmlformats.org/officeDocument/2006/relationships/slideLayout" Target="/ppt/slideLayouts/slideLayout7.xml" Id="R34c3272122fe453b" /><Relationship Type="http://schemas.openxmlformats.org/officeDocument/2006/relationships/slideLayout" Target="/ppt/slideLayouts/slideLayout8.xml" Id="R04bd949d8b084ccd" /><Relationship Type="http://schemas.openxmlformats.org/officeDocument/2006/relationships/slideLayout" Target="/ppt/slideLayouts/slideLayout9.xml" Id="R074e8c2367234fec" /><Relationship Type="http://schemas.openxmlformats.org/officeDocument/2006/relationships/slideLayout" Target="/ppt/slideLayouts/slideLayout10.xml" Id="R02706e16840e403d" /><Relationship Type="http://schemas.openxmlformats.org/officeDocument/2006/relationships/slideLayout" Target="/ppt/slideLayouts/slideLayout11.xml" Id="Rc2ad1f98605640cd" /><Relationship Type="http://schemas.openxmlformats.org/officeDocument/2006/relationships/slideLayout" Target="/ppt/slideLayouts/slideLayout12.xml" Id="R56b4764d444b403e" /><Relationship Type="http://schemas.openxmlformats.org/officeDocument/2006/relationships/slideLayout" Target="/ppt/slideLayouts/slideLayout13.xml" Id="R45e91901a6d84bc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55984c051a74f38" /><Relationship Type="http://schemas.openxmlformats.org/officeDocument/2006/relationships/slideLayout" Target="/ppt/slideLayouts/slideLayout14.xml" Id="Rdb3e8ca0c5e34b89" /><Relationship Type="http://schemas.openxmlformats.org/officeDocument/2006/relationships/slideLayout" Target="/ppt/slideLayouts/slideLayout15.xml" Id="Ra49e689f752a4277" /><Relationship Type="http://schemas.openxmlformats.org/officeDocument/2006/relationships/slideLayout" Target="/ppt/slideLayouts/slideLayout16.xml" Id="R197da8e7b4714092" /><Relationship Type="http://schemas.openxmlformats.org/officeDocument/2006/relationships/slideLayout" Target="/ppt/slideLayouts/slideLayout17.xml" Id="R7f896cfdc3d1427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5f8bfa5c84a2b"/>
    <p:sldLayoutId xmlns:r="http://schemas.openxmlformats.org/officeDocument/2006/relationships" id="2147483650" r:id="Re75d07edd20f43c5"/>
    <p:sldLayoutId xmlns:r="http://schemas.openxmlformats.org/officeDocument/2006/relationships" id="2147483651" r:id="R387d21b71294435d"/>
    <p:sldLayoutId xmlns:r="http://schemas.openxmlformats.org/officeDocument/2006/relationships" id="2147483652" r:id="R09ce3093765e4d1f"/>
    <p:sldLayoutId xmlns:r="http://schemas.openxmlformats.org/officeDocument/2006/relationships" id="2147483653" r:id="Rfed2ea12530f4533"/>
    <p:sldLayoutId xmlns:r="http://schemas.openxmlformats.org/officeDocument/2006/relationships" id="2147483654" r:id="R9d750730b7ec4087"/>
    <p:sldLayoutId xmlns:r="http://schemas.openxmlformats.org/officeDocument/2006/relationships" id="2147483655" r:id="R34c3272122fe453b"/>
    <p:sldLayoutId xmlns:r="http://schemas.openxmlformats.org/officeDocument/2006/relationships" id="2147483656" r:id="R04bd949d8b084ccd"/>
    <p:sldLayoutId xmlns:r="http://schemas.openxmlformats.org/officeDocument/2006/relationships" id="2147483657" r:id="R074e8c2367234fec"/>
    <p:sldLayoutId xmlns:r="http://schemas.openxmlformats.org/officeDocument/2006/relationships" id="2147483658" r:id="R02706e16840e403d"/>
    <p:sldLayoutId xmlns:r="http://schemas.openxmlformats.org/officeDocument/2006/relationships" id="2147483659" r:id="Rc2ad1f98605640cd"/>
    <p:sldLayoutId xmlns:r="http://schemas.openxmlformats.org/officeDocument/2006/relationships" id="2147483660" r:id="R56b4764d444b403e"/>
    <p:sldLayoutId xmlns:r="http://schemas.openxmlformats.org/officeDocument/2006/relationships" id="2147483661" r:id="R45e91901a6d84bc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b3e8ca0c5e34b89"/>
    <p:sldLayoutId xmlns:r="http://schemas.openxmlformats.org/officeDocument/2006/relationships" id="2147483664" r:id="Ra49e689f752a4277"/>
    <p:sldLayoutId xmlns:r="http://schemas.openxmlformats.org/officeDocument/2006/relationships" id="2147483665" r:id="R197da8e7b4714092"/>
    <p:sldLayoutId xmlns:r="http://schemas.openxmlformats.org/officeDocument/2006/relationships" id="2147483666" r:id="R7f896cfdc3d1427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cd4d59c64539" /><Relationship Type="http://schemas.openxmlformats.org/officeDocument/2006/relationships/notesSlide" Target="/ppt/notesSlides/notesSlide1.xml" Id="Rf744465307f14f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7685b6f324f4e77" /><Relationship Type="http://schemas.openxmlformats.org/officeDocument/2006/relationships/notesSlide" Target="/ppt/notesSlides/notesSlide10.xml" Id="R00e81bc8dae14aa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6225d5641274826" /><Relationship Type="http://schemas.openxmlformats.org/officeDocument/2006/relationships/hyperlink" Target="https://www.eduqas.co.uk/media/w42hvhgp/eduqas-gcse-rs-spec-full-from-2016-e-1109.pdf" TargetMode="External" Id="Rf6ecf1d1dd024185" /><Relationship Type="http://schemas.openxmlformats.org/officeDocument/2006/relationships/hyperlink" Target="https://suttacentral.net/snp1.8/en/bodhi" TargetMode="External" Id="Re758fcd1783c4a8a" /><Relationship Type="http://schemas.openxmlformats.org/officeDocument/2006/relationships/hyperlink" Target="https://suttacentral.net/dhp90-115/en/feldmeier" TargetMode="External" Id="R35fb36313e2f4456" /><Relationship Type="http://schemas.openxmlformats.org/officeDocument/2006/relationships/hyperlink" Target="https://suttacentral.net/dhp273-289/en/feldmeier" TargetMode="External" Id="R59d59d29614b4acf" /><Relationship Type="http://schemas.openxmlformats.org/officeDocument/2006/relationships/hyperlink" Target="https://suttacentral.net/dhp179-196/en/feldmeier" TargetMode="External" Id="R689229d5de0a4e55" /><Relationship Type="http://schemas.openxmlformats.org/officeDocument/2006/relationships/hyperlink" Target="https://suttacentral.net/" TargetMode="External" Id="R3eb70a4571ee4cda" /><Relationship Type="http://schemas.openxmlformats.org/officeDocument/2006/relationships/hyperlink" Target="https://suttacentral.net/mn118/en/bodhi" TargetMode="External" Id="R2f6e2ec9cfa34ce3" /><Relationship Type="http://schemas.openxmlformats.org/officeDocument/2006/relationships/hyperlink" Target="https://84000.co/translation/toh21" TargetMode="External" Id="R110de5a95d6e49af" /><Relationship Type="http://schemas.openxmlformats.org/officeDocument/2006/relationships/notesSlide" Target="/ppt/notesSlides/notesSlide11.xml" Id="Ra6d08bc4e48b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ef853f48fd46cb" /><Relationship Type="http://schemas.openxmlformats.org/officeDocument/2006/relationships/notesSlide" Target="/ppt/notesSlides/notesSlide2.xml" Id="R1656f7e066e7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d9b79ce5a0584701" /><Relationship Type="http://schemas.openxmlformats.org/officeDocument/2006/relationships/notesSlide" Target="/ppt/notesSlides/notesSlide3.xml" Id="Rd4c7afc95ca2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573b1e45f294a99" /><Relationship Type="http://schemas.openxmlformats.org/officeDocument/2006/relationships/notesSlide" Target="/ppt/notesSlides/notesSlide4.xml" Id="R2ac3db63f98c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8e4fd1c5df34746" /><Relationship Type="http://schemas.openxmlformats.org/officeDocument/2006/relationships/notesSlide" Target="/ppt/notesSlides/notesSlide5.xml" Id="Rbb8e23c562c0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12cd83796c5c4581" /><Relationship Type="http://schemas.openxmlformats.org/officeDocument/2006/relationships/notesSlide" Target="/ppt/notesSlides/notesSlide6.xml" Id="R286d7d0eae3e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04d1f605b2648d6" /><Relationship Type="http://schemas.openxmlformats.org/officeDocument/2006/relationships/notesSlide" Target="/ppt/notesSlides/notesSlide7.xml" Id="Rdf3487f80bab42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cc9f90de9a54d45" /><Relationship Type="http://schemas.openxmlformats.org/officeDocument/2006/relationships/notesSlide" Target="/ppt/notesSlides/notesSlide8.xml" Id="Re0bfb1be727444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fe1967e16df4f6f" /><Relationship Type="http://schemas.openxmlformats.org/officeDocument/2006/relationships/notesSlide" Target="/ppt/notesSlides/notesSlide9.xml" Id="R74bcb518a1cb4fd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A44CE25-F011-4922-A57C-190CACB9D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BA08931-7561-494D-AFFD-FEFFCCDE4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Practices
Application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accurately can you apply belief to practice?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PRACTICES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6ecf1d1dd02418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758fcd1783c4a8a"/>
              </a:rPr>
              <a:t>Karaniya Metta Sutta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fb36313e2f4456"/>
              </a:rPr>
              <a:t>Dhammapada 109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d59d29614b4acf"/>
              </a:rPr>
              <a:t>Dhammapada 277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9229d5de0a4e55"/>
              </a:rPr>
              <a:t>Dhammapada 183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eb70a4571ee4cda"/>
              </a:rPr>
              <a:t>Three Refuges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f6e2ec9cfa34ce3"/>
              </a:rPr>
              <a:t>MN 118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84000: Translating the Words of the Buddha.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10de5a95d6e49af"/>
              </a:rPr>
              <a:t>Heart Sutra mantra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Extract the Principle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“May all beings be happy and secure; may they be happy-minded.”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Karaniya Metta Sutta · SuttaCentral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principle shown by the evidence.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it in your own words.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action it could reasonably support.</a:t>
            </a:r>
          </a:p>
        </p:txBody>
      </p:sp>
      <p:sp>
        <p:nvSpPr>
          <p:cNvPr id="17" name="Image Placeholder - Loving Kindnes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Loving Kindness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Belief Into Practice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the belief may shape the practice.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a because–therefore chain.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reason practice may vary.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86448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33850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“Those who venerate those worthy of veneration gain long life, beauty, happiness, and strength.”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Dhammapada 109 · SuttaCentral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uja and Offering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 and Offerings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to a Scenario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Scenario: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community must decide how to respond to a disagreement involving chanting and mantra.</a:t>
            </a:r>
          </a:p>
        </p:txBody>
      </p:sp>
      <p:sp>
        <p:nvSpPr>
          <p:cNvPr id="14" name="Image Placeholder - Chanting and Mantr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Chanting and Mantra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one relevant teaching to the scenario.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the reasoning step by step.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alternative response.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 Chain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Complete</a:t>
            </a:r>
            <a:r>
              <a:t> all four stages of the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that each stage follows from the last.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Strengthen</a:t>
            </a:r>
            <a:r>
              <a:t> the weakest link.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6004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Explanation Chain: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Teaching or principle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Reasoning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Likely action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Possible variation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Death and Mour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Death and Mourning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Two Responses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each lens to the same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the comparison point constant.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Judge which response is better supported.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Response Lenses: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Wesak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refuge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Wesak and Retrea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Retreat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Limitation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“I go to the Buddha for refuge; I go to the Dhamma for refuge; I go to the Sangha for refuge.”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Three Refuges · SuttaCentral</a:t>
            </a:r>
          </a:p>
        </p:txBody>
      </p:sp>
      <p:sp>
        <p:nvSpPr>
          <p:cNvPr id="14" name="Image Placeholder - Taking Refu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Taking Refuge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the evidence supports.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limitation or boundary.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qualified application sentence.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Transfer to a New Case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worship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7" name="Image Placeholder - Buddhist Worship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Worship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Application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6004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Application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Accurate principle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Clear link to action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Qualified conclusion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Review one application from today.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Highlight</a:t>
            </a:r>
            <a:r>
              <a:t> the principle, link and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weakest sentence.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edit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Meditation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2026-08-19T18:20:08.1190000Z</dcterms:created>
  <dcterms:modified xsi:type="dcterms:W3CDTF">2026-08-19T18:20:08.1190000Z</dcterms:modified>
</coreProperties>
</file>