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429b21032334212" /><Relationship Type="http://schemas.openxmlformats.org/officeDocument/2006/relationships/extended-properties" Target="/docProps/app.xml" Id="R1488d2ac05ef475e" /><Relationship Type="http://schemas.openxmlformats.org/officeDocument/2006/relationships/officeDocument" Target="/ppt/presentation.xml" Id="R2f9e91508450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80d60fedc9423a"/>
    <p:sldMasterId xmlns:r="http://schemas.openxmlformats.org/officeDocument/2006/relationships" id="2147483662" r:id="R1d46298cbbf446de"/>
  </p:sldMasterIdLst>
  <p:notesMasterIdLst>
    <p:notesMasterId xmlns:r="http://schemas.openxmlformats.org/officeDocument/2006/relationships" r:id="R23a8ba65f82e4261"/>
  </p:notesMasterIdLst>
  <p:sldIdLst>
    <p:sldId xmlns:r="http://schemas.openxmlformats.org/officeDocument/2006/relationships" id="256" r:id="R454e6c6d258442c7"/>
    <p:sldId xmlns:r="http://schemas.openxmlformats.org/officeDocument/2006/relationships" id="257" r:id="Rf843d83c15914a96"/>
    <p:sldId xmlns:r="http://schemas.openxmlformats.org/officeDocument/2006/relationships" id="258" r:id="Rc6a2c46f7a31455b"/>
    <p:sldId xmlns:r="http://schemas.openxmlformats.org/officeDocument/2006/relationships" id="259" r:id="R1c1b1b7c1e21451b"/>
    <p:sldId xmlns:r="http://schemas.openxmlformats.org/officeDocument/2006/relationships" id="260" r:id="Rcf4d1a9bde3149fc"/>
    <p:sldId xmlns:r="http://schemas.openxmlformats.org/officeDocument/2006/relationships" id="261" r:id="Rf8dff2ef9c6f4a30"/>
    <p:sldId xmlns:r="http://schemas.openxmlformats.org/officeDocument/2006/relationships" id="262" r:id="R57daff4a1b034e9c"/>
    <p:sldId xmlns:r="http://schemas.openxmlformats.org/officeDocument/2006/relationships" id="263" r:id="R05566bc3a80e4330"/>
    <p:sldId xmlns:r="http://schemas.openxmlformats.org/officeDocument/2006/relationships" id="264" r:id="R2e9c3ed46704446c"/>
    <p:sldId xmlns:r="http://schemas.openxmlformats.org/officeDocument/2006/relationships" id="265" r:id="R74bb157fc5404233"/>
    <p:sldId xmlns:r="http://schemas.openxmlformats.org/officeDocument/2006/relationships" id="266" r:id="Ra22b040be9bf4c0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c26195e67124b85" /><Relationship Type="http://schemas.openxmlformats.org/officeDocument/2006/relationships/slideMaster" Target="/ppt/slideMasters/slideMaster1.xml" Id="Red80d60fedc9423a" /><Relationship Type="http://schemas.openxmlformats.org/officeDocument/2006/relationships/slideMaster" Target="/ppt/slideMasters/slideMaster2.xml" Id="R1d46298cbbf446de" /><Relationship Type="http://schemas.openxmlformats.org/officeDocument/2006/relationships/notesMaster" Target="/ppt/notesMasters/notesMaster1.xml" Id="R23a8ba65f82e4261" /><Relationship Type="http://schemas.openxmlformats.org/officeDocument/2006/relationships/presProps" Target="/ppt/presProps.xml" Id="R86d77f5977c94d1c" /><Relationship Type="http://schemas.openxmlformats.org/officeDocument/2006/relationships/viewProps" Target="/ppt/viewProps.xml" Id="Rf1e56df69cff4930" /><Relationship Type="http://schemas.openxmlformats.org/officeDocument/2006/relationships/tableStyles" Target="/ppt/tableStyles.xml" Id="R37f8367f79fe45cd" /><Relationship Type="http://schemas.openxmlformats.org/officeDocument/2006/relationships/slide" Target="/ppt/slides/slide1.xml" Id="R454e6c6d258442c7" /><Relationship Type="http://schemas.openxmlformats.org/officeDocument/2006/relationships/slide" Target="/ppt/slides/slide2.xml" Id="Rf843d83c15914a96" /><Relationship Type="http://schemas.openxmlformats.org/officeDocument/2006/relationships/slide" Target="/ppt/slides/slide3.xml" Id="Rc6a2c46f7a31455b" /><Relationship Type="http://schemas.openxmlformats.org/officeDocument/2006/relationships/slide" Target="/ppt/slides/slide4.xml" Id="R1c1b1b7c1e21451b" /><Relationship Type="http://schemas.openxmlformats.org/officeDocument/2006/relationships/slide" Target="/ppt/slides/slide5.xml" Id="Rcf4d1a9bde3149fc" /><Relationship Type="http://schemas.openxmlformats.org/officeDocument/2006/relationships/slide" Target="/ppt/slides/slide6.xml" Id="Rf8dff2ef9c6f4a30" /><Relationship Type="http://schemas.openxmlformats.org/officeDocument/2006/relationships/slide" Target="/ppt/slides/slide7.xml" Id="R57daff4a1b034e9c" /><Relationship Type="http://schemas.openxmlformats.org/officeDocument/2006/relationships/slide" Target="/ppt/slides/slide8.xml" Id="R05566bc3a80e4330" /><Relationship Type="http://schemas.openxmlformats.org/officeDocument/2006/relationships/slide" Target="/ppt/slides/slide9.xml" Id="R2e9c3ed46704446c" /><Relationship Type="http://schemas.openxmlformats.org/officeDocument/2006/relationships/slide" Target="/ppt/slides/slide10.xml" Id="R74bb157fc5404233" /><Relationship Type="http://schemas.openxmlformats.org/officeDocument/2006/relationships/slide" Target="/ppt/slides/slide11.xml" Id="Ra22b040be9bf4c0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35992955b42a4c7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49393127ded4f40" /><Relationship Type="http://schemas.openxmlformats.org/officeDocument/2006/relationships/notesMaster" Target="/ppt/notesMasters/notesMaster1.xml" Id="R7176d3141e7c414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0fcddf983ae407e" /><Relationship Type="http://schemas.openxmlformats.org/officeDocument/2006/relationships/notesMaster" Target="/ppt/notesMasters/notesMaster1.xml" Id="Re0b647b09b06428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b3ca447bdbd451a" /><Relationship Type="http://schemas.openxmlformats.org/officeDocument/2006/relationships/notesMaster" Target="/ppt/notesMasters/notesMaster1.xml" Id="R7a1bd913486c43f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8c34d98f6e04d1d" /><Relationship Type="http://schemas.openxmlformats.org/officeDocument/2006/relationships/notesMaster" Target="/ppt/notesMasters/notesMaster1.xml" Id="Ra0367a909bd645b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574d7ce7d6740eb" /><Relationship Type="http://schemas.openxmlformats.org/officeDocument/2006/relationships/notesMaster" Target="/ppt/notesMasters/notesMaster1.xml" Id="Rfca718251dfc4cd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6fd23aab0c8468c" /><Relationship Type="http://schemas.openxmlformats.org/officeDocument/2006/relationships/notesMaster" Target="/ppt/notesMasters/notesMaster1.xml" Id="Ra1a4d4ec052d480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ce43a66fbdd4d83" /><Relationship Type="http://schemas.openxmlformats.org/officeDocument/2006/relationships/notesMaster" Target="/ppt/notesMasters/notesMaster1.xml" Id="Re6b31ae7a4f942d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2a31ddc63644397" /><Relationship Type="http://schemas.openxmlformats.org/officeDocument/2006/relationships/notesMaster" Target="/ppt/notesMasters/notesMaster1.xml" Id="Ra0eee6d9764642b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a319f678bf1405d" /><Relationship Type="http://schemas.openxmlformats.org/officeDocument/2006/relationships/notesMaster" Target="/ppt/notesMasters/notesMaster1.xml" Id="Re58d06fc0e60406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26f243a6c1c429a" /><Relationship Type="http://schemas.openxmlformats.org/officeDocument/2006/relationships/notesMaster" Target="/ppt/notesMasters/notesMaster1.xml" Id="R853b2351cf534b0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988aed70f514659" /><Relationship Type="http://schemas.openxmlformats.org/officeDocument/2006/relationships/notesMaster" Target="/ppt/notesMasters/notesMaster1.xml" Id="R1d9db622b671492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https://suttacentral.net/dhp157-174/en/feldmeier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https://suttacentral.net/sn56.11/en/bodhi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2ca2d43eb4d15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a50c0adcf435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308154d724d0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1662ad80f4ee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2296d2bc34340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1dd5747033b4f75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5e35c2fe0a3443b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d73f63503004078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559a638617146c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10005b3ec4f2d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17d08807d4bfb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f1f8edda143c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154f7ea264f7e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af6e3f514499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e2d4082934467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4e19d17aa496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73b8b2ac1453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297bfb9c31f4bbb" /><Relationship Type="http://schemas.openxmlformats.org/officeDocument/2006/relationships/slideLayout" Target="/ppt/slideLayouts/slideLayout1.xml" Id="Rd6fe1892195243cc" /><Relationship Type="http://schemas.openxmlformats.org/officeDocument/2006/relationships/slideLayout" Target="/ppt/slideLayouts/slideLayout2.xml" Id="R052ade8bb5fc4e56" /><Relationship Type="http://schemas.openxmlformats.org/officeDocument/2006/relationships/slideLayout" Target="/ppt/slideLayouts/slideLayout3.xml" Id="Rded15ea0b7df455f" /><Relationship Type="http://schemas.openxmlformats.org/officeDocument/2006/relationships/slideLayout" Target="/ppt/slideLayouts/slideLayout4.xml" Id="Rbe0ca8a1105e4018" /><Relationship Type="http://schemas.openxmlformats.org/officeDocument/2006/relationships/slideLayout" Target="/ppt/slideLayouts/slideLayout5.xml" Id="R79c38ca2e5964d46" /><Relationship Type="http://schemas.openxmlformats.org/officeDocument/2006/relationships/slideLayout" Target="/ppt/slideLayouts/slideLayout6.xml" Id="Rfafa744dd8d34d7f" /><Relationship Type="http://schemas.openxmlformats.org/officeDocument/2006/relationships/slideLayout" Target="/ppt/slideLayouts/slideLayout7.xml" Id="R0e1a8fb9ff0b4f93" /><Relationship Type="http://schemas.openxmlformats.org/officeDocument/2006/relationships/slideLayout" Target="/ppt/slideLayouts/slideLayout8.xml" Id="Rdbe30f559c8b452c" /><Relationship Type="http://schemas.openxmlformats.org/officeDocument/2006/relationships/slideLayout" Target="/ppt/slideLayouts/slideLayout9.xml" Id="R14c3ea42dda142e9" /><Relationship Type="http://schemas.openxmlformats.org/officeDocument/2006/relationships/slideLayout" Target="/ppt/slideLayouts/slideLayout10.xml" Id="R98b86bc1aa0a4cd5" /><Relationship Type="http://schemas.openxmlformats.org/officeDocument/2006/relationships/slideLayout" Target="/ppt/slideLayouts/slideLayout11.xml" Id="R861999b50e394ce6" /><Relationship Type="http://schemas.openxmlformats.org/officeDocument/2006/relationships/slideLayout" Target="/ppt/slideLayouts/slideLayout12.xml" Id="R8702e96ff85f475b" /><Relationship Type="http://schemas.openxmlformats.org/officeDocument/2006/relationships/slideLayout" Target="/ppt/slideLayouts/slideLayout13.xml" Id="R401f306dfe8b495a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c9bdf4eff144332" /><Relationship Type="http://schemas.openxmlformats.org/officeDocument/2006/relationships/slideLayout" Target="/ppt/slideLayouts/slideLayout14.xml" Id="Rd7d98bd482c04fa7" /><Relationship Type="http://schemas.openxmlformats.org/officeDocument/2006/relationships/slideLayout" Target="/ppt/slideLayouts/slideLayout15.xml" Id="R05d162ed35674806" /><Relationship Type="http://schemas.openxmlformats.org/officeDocument/2006/relationships/slideLayout" Target="/ppt/slideLayouts/slideLayout16.xml" Id="R5737627da43f45f7" /><Relationship Type="http://schemas.openxmlformats.org/officeDocument/2006/relationships/slideLayout" Target="/ppt/slideLayouts/slideLayout17.xml" Id="R244587f7dcf14fa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e1892195243cc"/>
    <p:sldLayoutId xmlns:r="http://schemas.openxmlformats.org/officeDocument/2006/relationships" id="2147483650" r:id="R052ade8bb5fc4e56"/>
    <p:sldLayoutId xmlns:r="http://schemas.openxmlformats.org/officeDocument/2006/relationships" id="2147483651" r:id="Rded15ea0b7df455f"/>
    <p:sldLayoutId xmlns:r="http://schemas.openxmlformats.org/officeDocument/2006/relationships" id="2147483652" r:id="Rbe0ca8a1105e4018"/>
    <p:sldLayoutId xmlns:r="http://schemas.openxmlformats.org/officeDocument/2006/relationships" id="2147483653" r:id="R79c38ca2e5964d46"/>
    <p:sldLayoutId xmlns:r="http://schemas.openxmlformats.org/officeDocument/2006/relationships" id="2147483654" r:id="Rfafa744dd8d34d7f"/>
    <p:sldLayoutId xmlns:r="http://schemas.openxmlformats.org/officeDocument/2006/relationships" id="2147483655" r:id="R0e1a8fb9ff0b4f93"/>
    <p:sldLayoutId xmlns:r="http://schemas.openxmlformats.org/officeDocument/2006/relationships" id="2147483656" r:id="Rdbe30f559c8b452c"/>
    <p:sldLayoutId xmlns:r="http://schemas.openxmlformats.org/officeDocument/2006/relationships" id="2147483657" r:id="R14c3ea42dda142e9"/>
    <p:sldLayoutId xmlns:r="http://schemas.openxmlformats.org/officeDocument/2006/relationships" id="2147483658" r:id="R98b86bc1aa0a4cd5"/>
    <p:sldLayoutId xmlns:r="http://schemas.openxmlformats.org/officeDocument/2006/relationships" id="2147483659" r:id="R861999b50e394ce6"/>
    <p:sldLayoutId xmlns:r="http://schemas.openxmlformats.org/officeDocument/2006/relationships" id="2147483660" r:id="R8702e96ff85f475b"/>
    <p:sldLayoutId xmlns:r="http://schemas.openxmlformats.org/officeDocument/2006/relationships" id="2147483661" r:id="R401f306dfe8b495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7d98bd482c04fa7"/>
    <p:sldLayoutId xmlns:r="http://schemas.openxmlformats.org/officeDocument/2006/relationships" id="2147483664" r:id="R05d162ed35674806"/>
    <p:sldLayoutId xmlns:r="http://schemas.openxmlformats.org/officeDocument/2006/relationships" id="2147483665" r:id="R5737627da43f45f7"/>
    <p:sldLayoutId xmlns:r="http://schemas.openxmlformats.org/officeDocument/2006/relationships" id="2147483666" r:id="R244587f7dcf14fa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0f8b74a5747c9" /><Relationship Type="http://schemas.openxmlformats.org/officeDocument/2006/relationships/notesSlide" Target="/ppt/notesSlides/notesSlide1.xml" Id="R848494bdc6f0462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7d6a44cadf9474f" /><Relationship Type="http://schemas.openxmlformats.org/officeDocument/2006/relationships/notesSlide" Target="/ppt/notesSlides/notesSlide10.xml" Id="R0e03ec5ea7b54df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3b8bf20823b44f4" /><Relationship Type="http://schemas.openxmlformats.org/officeDocument/2006/relationships/hyperlink" Target="https://www.eduqas.co.uk/media/w42hvhgp/eduqas-gcse-rs-spec-full-from-2016-e-1109.pdf" TargetMode="External" Id="Rd714ec0cd2df4005" /><Relationship Type="http://schemas.openxmlformats.org/officeDocument/2006/relationships/hyperlink" Target="https://suttacentral.net/sn12.61/en/bodhi" TargetMode="External" Id="Rb1bd9230f1334343" /><Relationship Type="http://schemas.openxmlformats.org/officeDocument/2006/relationships/hyperlink" Target="https://suttacentral.net/sn56.11/en/bodhi" TargetMode="External" Id="R2574ae112d464abf" /><Relationship Type="http://schemas.openxmlformats.org/officeDocument/2006/relationships/hyperlink" Target="https://suttacentral.net/ud8.3/en/anandajoti" TargetMode="External" Id="R680d6389ba274c2a" /><Relationship Type="http://schemas.openxmlformats.org/officeDocument/2006/relationships/hyperlink" Target="https://suttacentral.net/dhp157-174/en/feldmeier" TargetMode="External" Id="Rd8e0b99d92ce4cf4" /><Relationship Type="http://schemas.openxmlformats.org/officeDocument/2006/relationships/hyperlink" Target="https://suttacentral.net/dhp179-196/en/feldmeier" TargetMode="External" Id="R01123af6afd64c24" /><Relationship Type="http://schemas.openxmlformats.org/officeDocument/2006/relationships/hyperlink" Target="https://suttacentral.net/dhp273-289/en/feldmeier" TargetMode="External" Id="Re7d35fa1208e492c" /><Relationship Type="http://schemas.openxmlformats.org/officeDocument/2006/relationships/hyperlink" Target="https://plato.stanford.edu/entries/shantideva/" TargetMode="External" Id="Rcfcfa28b99004a38" /><Relationship Type="http://schemas.openxmlformats.org/officeDocument/2006/relationships/notesSlide" Target="/ppt/notesSlides/notesSlide11.xml" Id="Ra1a5b0a286cf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dca1ba772c094be9" /><Relationship Type="http://schemas.openxmlformats.org/officeDocument/2006/relationships/notesSlide" Target="/ppt/notesSlides/notesSlide2.xml" Id="Rdd229507ab3c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6d96bc303c34b2c" /><Relationship Type="http://schemas.openxmlformats.org/officeDocument/2006/relationships/notesSlide" Target="/ppt/notesSlides/notesSlide3.xml" Id="R4f3aaf02993e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41b4d046b1f34282" /><Relationship Type="http://schemas.openxmlformats.org/officeDocument/2006/relationships/notesSlide" Target="/ppt/notesSlides/notesSlide4.xml" Id="Rfbd3bbc4876f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b96b8ac88d34c54" /><Relationship Type="http://schemas.openxmlformats.org/officeDocument/2006/relationships/notesSlide" Target="/ppt/notesSlides/notesSlide5.xml" Id="R29042b49adc0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5cf3c6659b449df" /><Relationship Type="http://schemas.openxmlformats.org/officeDocument/2006/relationships/notesSlide" Target="/ppt/notesSlides/notesSlide6.xml" Id="Ree755074713249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9acd52e45cf4498c" /><Relationship Type="http://schemas.openxmlformats.org/officeDocument/2006/relationships/notesSlide" Target="/ppt/notesSlides/notesSlide7.xml" Id="R15111cd98d8e474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363526cfaa0c4100" /><Relationship Type="http://schemas.openxmlformats.org/officeDocument/2006/relationships/notesSlide" Target="/ppt/notesSlides/notesSlide8.xml" Id="Rcc855b65c459491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ddd3ed030f4476c" /><Relationship Type="http://schemas.openxmlformats.org/officeDocument/2006/relationships/notesSlide" Target="/ppt/notesSlides/notesSlide9.xml" Id="Raab2d1516fd6471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7814F538-B685-4590-B35A-157E132E0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89838303-F8AC-49AE-AC31-B80BCDBFF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Buddhist Beliefs
Misconceptions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mistaken ideas can you diagnose and repair?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BUDDHIST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BUDDHIST BELIEFS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714ec0cd2df400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1bd9230f1334343"/>
              </a:rPr>
              <a:t>SN 12.61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574ae112d464abf"/>
              </a:rPr>
              <a:t>SN 56.11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80d6389ba274c2a"/>
              </a:rPr>
              <a:t>Udana 8.3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8e0b99d92ce4cf4"/>
              </a:rPr>
              <a:t>Dhammapada 165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1123af6afd64c24"/>
              </a:rPr>
              <a:t>Dhammapada 183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7d35fa1208e492c"/>
              </a:rPr>
              <a:t>Dhammapada 277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fcfa28b99004a38"/>
              </a:rPr>
              <a:t>Shantideva, Bodhicaryavatara 10:55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True or Trap?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Dependent Arising has one simple meaning shared by every believer.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Decide</a:t>
            </a:r>
            <a:r>
              <a:t> whether the claim is true, false or partly true.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misleading word or phrase.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accurately.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Dependent Aris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Dependent Arising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Missing Precision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Naming Middle Way is enough; no further explanation is needed.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what the response fails to explain.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the missing link in one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a precise technical term.</a:t>
            </a:r>
          </a:p>
        </p:txBody>
      </p:sp>
      <p:sp>
        <p:nvSpPr>
          <p:cNvPr id="17" name="Image Placeholder - The Middle Wa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Middle Way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Unblur the Tradition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the traditions or interpretations being blurred.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accurate similarity.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one accurate difference.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All traditions understand Nirvana in exactly the same way.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Nirvana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Nirvana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Quotation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362200"/>
          </a:xfrm>
          <a:prstGeom xmlns:a="http://schemas.openxmlformats.org/drawingml/2006/main" prst="roundRect">
            <a:avLst>
              <a:gd name="adj" fmla="val 120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“For as long as space endures, may I remain to dispel the misery of the world.”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Shantideva, Bodhicaryavatara 10:55 · Stanford Encyclopedia of Philosophy</a:t>
            </a:r>
          </a:p>
        </p:txBody>
      </p:sp>
      <p:sp>
        <p:nvSpPr>
          <p:cNvPr id="14" name="Image Placeholder - Arhats and Bodhisattva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Arhats and Bodhisattvas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exactly what the evidence supports.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conclusion it cannot prove alone.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safer evidence sentence.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Catch the Overclaim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Find the overgeneralisation.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Replace</a:t>
            </a:r>
            <a:r>
              <a:t> it with qualified language.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example of possible diversity.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evidence shows that every believer will respond identically to Compassion and Karma.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Compassion and Karma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Compassion and Karma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Separate Fact From Inference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Separate</a:t>
            </a:r>
            <a:r>
              <a:t> the verified fact from the inference.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what further evidence would be needed.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conclusion cautiously.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case-study claim and an inference about it are the same thing.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a and Awaken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Buddha and Awakening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Rewrite the Claim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Four Noble Truths can be explained accurately without using any specialist vocabulary.</a:t>
            </a:r>
          </a:p>
        </p:txBody>
      </p:sp>
      <p:sp>
        <p:nvSpPr>
          <p:cNvPr id="14" name="Image Placeholder - Four Noble Truth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 Noble Truths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using two key terms.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relevant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rather than merely naming it.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a Repair Log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BUDDHIST BELIEFS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6004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Repair Categories: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Factual error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Imprecise term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Overgeneralisation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Missing evidence link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Classify</a:t>
            </a:r>
            <a:r>
              <a:t> three errors from today.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the corrected knowledge beside each one.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Schedule</a:t>
            </a:r>
            <a:r>
              <a:t> one retrieval check for each repair.</a:t>
            </a:r>
          </a:p>
        </p:txBody>
      </p:sp>
      <p:sp>
        <p:nvSpPr>
          <p:cNvPr id="17" name="Image Placeholder - Three Mark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Three Marks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2026-08-19T18:20:07.6640000Z</dcterms:created>
  <dcterms:modified xsi:type="dcterms:W3CDTF">2026-08-19T18:20:07.6640000Z</dcterms:modified>
</coreProperties>
</file>