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bcd15dc96764083" /><Relationship Type="http://schemas.openxmlformats.org/officeDocument/2006/relationships/extended-properties" Target="/docProps/app.xml" Id="Ra48693011b0743fe" /><Relationship Type="http://schemas.openxmlformats.org/officeDocument/2006/relationships/officeDocument" Target="/ppt/presentation.xml" Id="Rc3742f1eda5e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d966c0ca74d78"/>
    <p:sldMasterId xmlns:r="http://schemas.openxmlformats.org/officeDocument/2006/relationships" id="2147483662" r:id="R21e88a926f974a47"/>
  </p:sldMasterIdLst>
  <p:notesMasterIdLst>
    <p:notesMasterId xmlns:r="http://schemas.openxmlformats.org/officeDocument/2006/relationships" r:id="R23d7ec6cb1c647fa"/>
  </p:notesMasterIdLst>
  <p:sldIdLst>
    <p:sldId xmlns:r="http://schemas.openxmlformats.org/officeDocument/2006/relationships" id="256" r:id="R309acdbb3cc74dac"/>
    <p:sldId xmlns:r="http://schemas.openxmlformats.org/officeDocument/2006/relationships" id="257" r:id="R1702f83f80154892"/>
    <p:sldId xmlns:r="http://schemas.openxmlformats.org/officeDocument/2006/relationships" id="258" r:id="Rb6a9c53ebbd94fe2"/>
    <p:sldId xmlns:r="http://schemas.openxmlformats.org/officeDocument/2006/relationships" id="259" r:id="Rf909939d8ec34ea1"/>
    <p:sldId xmlns:r="http://schemas.openxmlformats.org/officeDocument/2006/relationships" id="260" r:id="R5391978a2b1149e0"/>
    <p:sldId xmlns:r="http://schemas.openxmlformats.org/officeDocument/2006/relationships" id="261" r:id="R3877767d9e3a4093"/>
    <p:sldId xmlns:r="http://schemas.openxmlformats.org/officeDocument/2006/relationships" id="262" r:id="Rd01b1d7ed26a4661"/>
    <p:sldId xmlns:r="http://schemas.openxmlformats.org/officeDocument/2006/relationships" id="263" r:id="R2982a25b3ad34a4e"/>
    <p:sldId xmlns:r="http://schemas.openxmlformats.org/officeDocument/2006/relationships" id="264" r:id="R7fe78a805061438b"/>
    <p:sldId xmlns:r="http://schemas.openxmlformats.org/officeDocument/2006/relationships" id="265" r:id="R5168f29b4d7d4e31"/>
    <p:sldId xmlns:r="http://schemas.openxmlformats.org/officeDocument/2006/relationships" id="266" r:id="R7e1f7e8c41944ba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8216d6aab0c4c93" /><Relationship Type="http://schemas.openxmlformats.org/officeDocument/2006/relationships/slideMaster" Target="/ppt/slideMasters/slideMaster1.xml" Id="R698d966c0ca74d78" /><Relationship Type="http://schemas.openxmlformats.org/officeDocument/2006/relationships/slideMaster" Target="/ppt/slideMasters/slideMaster2.xml" Id="R21e88a926f974a47" /><Relationship Type="http://schemas.openxmlformats.org/officeDocument/2006/relationships/notesMaster" Target="/ppt/notesMasters/notesMaster1.xml" Id="R23d7ec6cb1c647fa" /><Relationship Type="http://schemas.openxmlformats.org/officeDocument/2006/relationships/presProps" Target="/ppt/presProps.xml" Id="R9aa9fb1786fa4a6c" /><Relationship Type="http://schemas.openxmlformats.org/officeDocument/2006/relationships/viewProps" Target="/ppt/viewProps.xml" Id="Rdf0b09ca1f50491f" /><Relationship Type="http://schemas.openxmlformats.org/officeDocument/2006/relationships/tableStyles" Target="/ppt/tableStyles.xml" Id="Rcf0fead6a39049f7" /><Relationship Type="http://schemas.openxmlformats.org/officeDocument/2006/relationships/slide" Target="/ppt/slides/slide1.xml" Id="R309acdbb3cc74dac" /><Relationship Type="http://schemas.openxmlformats.org/officeDocument/2006/relationships/slide" Target="/ppt/slides/slide2.xml" Id="R1702f83f80154892" /><Relationship Type="http://schemas.openxmlformats.org/officeDocument/2006/relationships/slide" Target="/ppt/slides/slide3.xml" Id="Rb6a9c53ebbd94fe2" /><Relationship Type="http://schemas.openxmlformats.org/officeDocument/2006/relationships/slide" Target="/ppt/slides/slide4.xml" Id="Rf909939d8ec34ea1" /><Relationship Type="http://schemas.openxmlformats.org/officeDocument/2006/relationships/slide" Target="/ppt/slides/slide5.xml" Id="R5391978a2b1149e0" /><Relationship Type="http://schemas.openxmlformats.org/officeDocument/2006/relationships/slide" Target="/ppt/slides/slide6.xml" Id="R3877767d9e3a4093" /><Relationship Type="http://schemas.openxmlformats.org/officeDocument/2006/relationships/slide" Target="/ppt/slides/slide7.xml" Id="Rd01b1d7ed26a4661" /><Relationship Type="http://schemas.openxmlformats.org/officeDocument/2006/relationships/slide" Target="/ppt/slides/slide8.xml" Id="R2982a25b3ad34a4e" /><Relationship Type="http://schemas.openxmlformats.org/officeDocument/2006/relationships/slide" Target="/ppt/slides/slide9.xml" Id="R7fe78a805061438b" /><Relationship Type="http://schemas.openxmlformats.org/officeDocument/2006/relationships/slide" Target="/ppt/slides/slide10.xml" Id="R5168f29b4d7d4e31" /><Relationship Type="http://schemas.openxmlformats.org/officeDocument/2006/relationships/slide" Target="/ppt/slides/slide11.xml" Id="R7e1f7e8c41944ba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cd778093251f490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a7746c65ebb44e7" /><Relationship Type="http://schemas.openxmlformats.org/officeDocument/2006/relationships/notesMaster" Target="/ppt/notesMasters/notesMaster1.xml" Id="R80d0698403184e7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c08e33cbcd248e7" /><Relationship Type="http://schemas.openxmlformats.org/officeDocument/2006/relationships/notesMaster" Target="/ppt/notesMasters/notesMaster1.xml" Id="Rc914cc7a6a584b7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6f6b72b7da8425f" /><Relationship Type="http://schemas.openxmlformats.org/officeDocument/2006/relationships/notesMaster" Target="/ppt/notesMasters/notesMaster1.xml" Id="Re05707ecdc3d4b8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1396bac237f42b9" /><Relationship Type="http://schemas.openxmlformats.org/officeDocument/2006/relationships/notesMaster" Target="/ppt/notesMasters/notesMaster1.xml" Id="Rd4587ad8b898462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0b7d83a78fd42dc" /><Relationship Type="http://schemas.openxmlformats.org/officeDocument/2006/relationships/notesMaster" Target="/ppt/notesMasters/notesMaster1.xml" Id="R99c4b4f4b0744f8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8ab99329488490a" /><Relationship Type="http://schemas.openxmlformats.org/officeDocument/2006/relationships/notesMaster" Target="/ppt/notesMasters/notesMaster1.xml" Id="R5f4189321882449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5c81b4ba87247dc" /><Relationship Type="http://schemas.openxmlformats.org/officeDocument/2006/relationships/notesMaster" Target="/ppt/notesMasters/notesMaster1.xml" Id="R60f176dd326e498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6db0e5597484cdc" /><Relationship Type="http://schemas.openxmlformats.org/officeDocument/2006/relationships/notesMaster" Target="/ppt/notesMasters/notesMaster1.xml" Id="Rb5c72ef2a81c47c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397c29ae1f045d8" /><Relationship Type="http://schemas.openxmlformats.org/officeDocument/2006/relationships/notesMaster" Target="/ppt/notesMasters/notesMaster1.xml" Id="R21b1cf5880f8473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567589674fb448c" /><Relationship Type="http://schemas.openxmlformats.org/officeDocument/2006/relationships/notesMaster" Target="/ppt/notesMasters/notesMaster1.xml" Id="Rb466bfb8aae14aa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5dfccb7405a456a" /><Relationship Type="http://schemas.openxmlformats.org/officeDocument/2006/relationships/notesMaster" Target="/ppt/notesMasters/notesMaster1.xml" Id="R8d8a137fa3124a4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https://plato.stanford.edu/entries/shantideva/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https://plato.stanford.edu/entries/shantideva/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https://plato.stanford.edu/entries/shantideva/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5f8d886b54e3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c9bc069dc458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eb9f038df484c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f3d043cac4f4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1120e37b74dcf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33194fb0c444017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fed893b77024a62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f9b602777b744c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27c879e0cce45b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5d4965605494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ea0faccb240d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080d9f2c94bf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617cbca124b2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9bb6e3ce7405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7648f2bd84c0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1020790f341f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d3eba5a7d4fb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acbda4c27cd4c4f" /><Relationship Type="http://schemas.openxmlformats.org/officeDocument/2006/relationships/slideLayout" Target="/ppt/slideLayouts/slideLayout1.xml" Id="Re028dff9ddae4e04" /><Relationship Type="http://schemas.openxmlformats.org/officeDocument/2006/relationships/slideLayout" Target="/ppt/slideLayouts/slideLayout2.xml" Id="Rf7c0e9c6454b4859" /><Relationship Type="http://schemas.openxmlformats.org/officeDocument/2006/relationships/slideLayout" Target="/ppt/slideLayouts/slideLayout3.xml" Id="R24817cb6b6244225" /><Relationship Type="http://schemas.openxmlformats.org/officeDocument/2006/relationships/slideLayout" Target="/ppt/slideLayouts/slideLayout4.xml" Id="Rd49c5c75dbaf42d9" /><Relationship Type="http://schemas.openxmlformats.org/officeDocument/2006/relationships/slideLayout" Target="/ppt/slideLayouts/slideLayout5.xml" Id="Rd5f567f83c084352" /><Relationship Type="http://schemas.openxmlformats.org/officeDocument/2006/relationships/slideLayout" Target="/ppt/slideLayouts/slideLayout6.xml" Id="R2ee794eb335a40ec" /><Relationship Type="http://schemas.openxmlformats.org/officeDocument/2006/relationships/slideLayout" Target="/ppt/slideLayouts/slideLayout7.xml" Id="R449d24010a3f413d" /><Relationship Type="http://schemas.openxmlformats.org/officeDocument/2006/relationships/slideLayout" Target="/ppt/slideLayouts/slideLayout8.xml" Id="R7393dd6f19f44665" /><Relationship Type="http://schemas.openxmlformats.org/officeDocument/2006/relationships/slideLayout" Target="/ppt/slideLayouts/slideLayout9.xml" Id="Reb3f822d31cf45b2" /><Relationship Type="http://schemas.openxmlformats.org/officeDocument/2006/relationships/slideLayout" Target="/ppt/slideLayouts/slideLayout10.xml" Id="Ra7f60f5331b14aaa" /><Relationship Type="http://schemas.openxmlformats.org/officeDocument/2006/relationships/slideLayout" Target="/ppt/slideLayouts/slideLayout11.xml" Id="R69d526bc2c444d13" /><Relationship Type="http://schemas.openxmlformats.org/officeDocument/2006/relationships/slideLayout" Target="/ppt/slideLayouts/slideLayout12.xml" Id="R8bccc0338a294925" /><Relationship Type="http://schemas.openxmlformats.org/officeDocument/2006/relationships/slideLayout" Target="/ppt/slideLayouts/slideLayout13.xml" Id="R2e5088aa46f341fa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c3961f652acb4546" /><Relationship Type="http://schemas.openxmlformats.org/officeDocument/2006/relationships/slideLayout" Target="/ppt/slideLayouts/slideLayout14.xml" Id="R4b95823cf3874238" /><Relationship Type="http://schemas.openxmlformats.org/officeDocument/2006/relationships/slideLayout" Target="/ppt/slideLayouts/slideLayout15.xml" Id="R79b50bed5579427c" /><Relationship Type="http://schemas.openxmlformats.org/officeDocument/2006/relationships/slideLayout" Target="/ppt/slideLayouts/slideLayout16.xml" Id="R50c7ebc8d56f491d" /><Relationship Type="http://schemas.openxmlformats.org/officeDocument/2006/relationships/slideLayout" Target="/ppt/slideLayouts/slideLayout17.xml" Id="R23dbeb616f0449a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8dff9ddae4e04"/>
    <p:sldLayoutId xmlns:r="http://schemas.openxmlformats.org/officeDocument/2006/relationships" id="2147483650" r:id="Rf7c0e9c6454b4859"/>
    <p:sldLayoutId xmlns:r="http://schemas.openxmlformats.org/officeDocument/2006/relationships" id="2147483651" r:id="R24817cb6b6244225"/>
    <p:sldLayoutId xmlns:r="http://schemas.openxmlformats.org/officeDocument/2006/relationships" id="2147483652" r:id="Rd49c5c75dbaf42d9"/>
    <p:sldLayoutId xmlns:r="http://schemas.openxmlformats.org/officeDocument/2006/relationships" id="2147483653" r:id="Rd5f567f83c084352"/>
    <p:sldLayoutId xmlns:r="http://schemas.openxmlformats.org/officeDocument/2006/relationships" id="2147483654" r:id="R2ee794eb335a40ec"/>
    <p:sldLayoutId xmlns:r="http://schemas.openxmlformats.org/officeDocument/2006/relationships" id="2147483655" r:id="R449d24010a3f413d"/>
    <p:sldLayoutId xmlns:r="http://schemas.openxmlformats.org/officeDocument/2006/relationships" id="2147483656" r:id="R7393dd6f19f44665"/>
    <p:sldLayoutId xmlns:r="http://schemas.openxmlformats.org/officeDocument/2006/relationships" id="2147483657" r:id="Reb3f822d31cf45b2"/>
    <p:sldLayoutId xmlns:r="http://schemas.openxmlformats.org/officeDocument/2006/relationships" id="2147483658" r:id="Ra7f60f5331b14aaa"/>
    <p:sldLayoutId xmlns:r="http://schemas.openxmlformats.org/officeDocument/2006/relationships" id="2147483659" r:id="R69d526bc2c444d13"/>
    <p:sldLayoutId xmlns:r="http://schemas.openxmlformats.org/officeDocument/2006/relationships" id="2147483660" r:id="R8bccc0338a294925"/>
    <p:sldLayoutId xmlns:r="http://schemas.openxmlformats.org/officeDocument/2006/relationships" id="2147483661" r:id="R2e5088aa46f341f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b95823cf3874238"/>
    <p:sldLayoutId xmlns:r="http://schemas.openxmlformats.org/officeDocument/2006/relationships" id="2147483664" r:id="R79b50bed5579427c"/>
    <p:sldLayoutId xmlns:r="http://schemas.openxmlformats.org/officeDocument/2006/relationships" id="2147483665" r:id="R50c7ebc8d56f491d"/>
    <p:sldLayoutId xmlns:r="http://schemas.openxmlformats.org/officeDocument/2006/relationships" id="2147483666" r:id="R23dbeb616f0449a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bcfc21094654" /><Relationship Type="http://schemas.openxmlformats.org/officeDocument/2006/relationships/notesSlide" Target="/ppt/notesSlides/notesSlide1.xml" Id="Ra6a7ed772d88416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6597d2b31c54c35" /><Relationship Type="http://schemas.openxmlformats.org/officeDocument/2006/relationships/notesSlide" Target="/ppt/notesSlides/notesSlide10.xml" Id="R1d443a29a3a5438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de8c40df6e7476f" /><Relationship Type="http://schemas.openxmlformats.org/officeDocument/2006/relationships/hyperlink" Target="https://www.eduqas.co.uk/media/w42hvhgp/eduqas-gcse-rs-spec-full-from-2016-e-1109.pdf" TargetMode="External" Id="Rb77501a769d5452b" /><Relationship Type="http://schemas.openxmlformats.org/officeDocument/2006/relationships/hyperlink" Target="https://suttacentral.net/dhp179-196/en/feldmeier" TargetMode="External" Id="Rf87d98a5dfdb46cd" /><Relationship Type="http://schemas.openxmlformats.org/officeDocument/2006/relationships/hyperlink" Target="https://suttacentral.net/sn56.11/en/bodhi" TargetMode="External" Id="Rd33c2e4924604fac" /><Relationship Type="http://schemas.openxmlformats.org/officeDocument/2006/relationships/hyperlink" Target="https://suttacentral.net/dhp273-289/en/feldmeier" TargetMode="External" Id="R227c606c86334355" /><Relationship Type="http://schemas.openxmlformats.org/officeDocument/2006/relationships/hyperlink" Target="https://suttacentral.net/sn12.61/en/bodhi" TargetMode="External" Id="Rc0d1ee06ad4a404e" /><Relationship Type="http://schemas.openxmlformats.org/officeDocument/2006/relationships/hyperlink" Target="https://suttacentral.net/ud8.3/en/anandajoti" TargetMode="External" Id="Re2951ede05ff4f19" /><Relationship Type="http://schemas.openxmlformats.org/officeDocument/2006/relationships/hyperlink" Target="https://suttacentral.net/dhp157-174/en/feldmeier" TargetMode="External" Id="R739b8f3ae9d24dce" /><Relationship Type="http://schemas.openxmlformats.org/officeDocument/2006/relationships/hyperlink" Target="https://plato.stanford.edu/entries/shantideva/" TargetMode="External" Id="R7d862480e0bb4119" /><Relationship Type="http://schemas.openxmlformats.org/officeDocument/2006/relationships/notesSlide" Target="/ppt/notesSlides/notesSlide11.xml" Id="R308094770756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37b84a9107046b3" /><Relationship Type="http://schemas.openxmlformats.org/officeDocument/2006/relationships/notesSlide" Target="/ppt/notesSlides/notesSlide2.xml" Id="R21e43f14118e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13bec45683b4153" /><Relationship Type="http://schemas.openxmlformats.org/officeDocument/2006/relationships/notesSlide" Target="/ppt/notesSlides/notesSlide3.xml" Id="R24a6a21702f9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62f44cb761a140d6" /><Relationship Type="http://schemas.openxmlformats.org/officeDocument/2006/relationships/notesSlide" Target="/ppt/notesSlides/notesSlide4.xml" Id="R97d7cf5ba060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dc7af5c4ef74cd6" /><Relationship Type="http://schemas.openxmlformats.org/officeDocument/2006/relationships/notesSlide" Target="/ppt/notesSlides/notesSlide5.xml" Id="R494b48824d88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bae60c30e5b64fb8" /><Relationship Type="http://schemas.openxmlformats.org/officeDocument/2006/relationships/notesSlide" Target="/ppt/notesSlides/notesSlide6.xml" Id="R6877ef64c3b14f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d18459e3c9874286" /><Relationship Type="http://schemas.openxmlformats.org/officeDocument/2006/relationships/notesSlide" Target="/ppt/notesSlides/notesSlide7.xml" Id="R18280d4c4c2b402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f112bdda26c47c6" /><Relationship Type="http://schemas.openxmlformats.org/officeDocument/2006/relationships/notesSlide" Target="/ppt/notesSlides/notesSlide8.xml" Id="Rf2c06084d1e34b5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772fc4dad6d040ea" /><Relationship Type="http://schemas.openxmlformats.org/officeDocument/2006/relationships/notesSlide" Target="/ppt/notesSlides/notesSlide9.xml" Id="Rbaac65c7ccf0487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278D1D6B-6B39-4853-B746-2E30E6804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53C58BA-C473-4AD0-9720-33CDF4B4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Buddhist
Beliefs Revision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can you retrieve accurately before checking?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BUDDHIST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BUDDHIST BELIEFS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77501a769d5452b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87d98a5dfdb46cd"/>
              </a:rPr>
              <a:t>Dhammapada 183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33c2e4924604fac"/>
              </a:rPr>
              <a:t>SN 56.11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27c606c86334355"/>
              </a:rPr>
              <a:t>Dhammapada 277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0d1ee06ad4a404e"/>
              </a:rPr>
              <a:t>SN 12.61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2951ede05ff4f19"/>
              </a:rPr>
              <a:t>Udana 8.3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39b8f3ae9d24dce"/>
              </a:rPr>
              <a:t>Dhammapada 165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d862480e0bb4119"/>
              </a:rPr>
              <a:t>Shantideva, Bodhicaryavatara 10:55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Closed-Book Recall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9146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14" name="Image Placeholder - Buddha and Awaken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Buddha and Awakening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Buddha and Awakening.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5717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Recall Cues: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Four Noble Truths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craving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cessation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one relevant teaching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its source or named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supports Four Noble Truths.</a:t>
            </a:r>
          </a:p>
        </p:txBody>
      </p:sp>
      <p:sp>
        <p:nvSpPr>
          <p:cNvPr id="17" name="Image Placeholder - Four Noble Truth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Four Noble Truths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Make a Term Web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2288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anicca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anatta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Three Marks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Define</a:t>
            </a:r>
            <a:r>
              <a:t> each term without notes.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Connect</a:t>
            </a:r>
            <a:r>
              <a:t> the terms with labelled arrows.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sentence explaining the strongest link.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ree Mark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Three Marks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Sequence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Ideas to Order: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dependent arising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causes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rebirth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Arrange</a:t>
            </a:r>
            <a:r>
              <a:t> the ideas into a logical teaching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Justify</a:t>
            </a:r>
            <a:r>
              <a:t> the position of each idea.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the chain against your notes.</a:t>
            </a:r>
          </a:p>
        </p:txBody>
      </p:sp>
      <p:sp>
        <p:nvSpPr>
          <p:cNvPr id="17" name="Image Placeholder - Dependent Aris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Dependent Arising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Odd One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the least useful term for this topic.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Defend</a:t>
            </a:r>
            <a:r>
              <a:t> your choice with a precise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Replace</a:t>
            </a:r>
            <a:r>
              <a:t> it with a stronger term.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2575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Candidate Terms: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Middle Way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Eightfold Path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extremes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Middle Wa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Middle Way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Rapid Retrieval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Rapid Cues: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Who or what is central to Nirvana?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teaching supports it?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Why does it matter?</a:t>
            </a:r>
          </a:p>
        </p:txBody>
      </p:sp>
      <p:sp>
        <p:nvSpPr>
          <p:cNvPr id="14" name="Image Placeholder - Nirvana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Nirvana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Answer</a:t>
            </a:r>
            <a:r>
              <a:t> the three cues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Keep</a:t>
            </a:r>
            <a:r>
              <a:t> each answer to one precise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and improve one answer.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Use What You Know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the teaching or fact shown.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it helps a believer understand.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limit on what it proves.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362200"/>
          </a:xfrm>
          <a:prstGeom xmlns:a="http://schemas.openxmlformats.org/drawingml/2006/main" prst="roundRect">
            <a:avLst>
              <a:gd name="adj" fmla="val 120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“For as long as space endures, may I remain to dispel the misery of the world.”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Shantideva, Bodhicaryavatara 10:55 · Stanford Encyclopedia of Philosophy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Arhats and Bodhisattva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68897"/>
            <a:ext cx="5596604" cy="2822353"/>
          </a:xfrm>
          <a:prstGeom xmlns:a="http://schemas.openxmlformats.org/drawingml/2006/main" prst="roundRect">
            <a:avLst>
              <a:gd name="adj" fmla="val 1012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Arhats and Bodhisattvas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Check and Correct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Return</a:t>
            </a:r>
            <a:r>
              <a:t> to your first answer in this lesson.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Correct</a:t>
            </a:r>
            <a:r>
              <a:t> three gaps in a different colour.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retrieval prompt for next time.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72173"/>
            <a:ext cx="32575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Checking Method: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19575"/>
            <a:ext cx="5596604" cy="1971675"/>
          </a:xfrm>
          <a:prstGeom xmlns:a="http://schemas.openxmlformats.org/drawingml/2006/main" prst="roundRect">
            <a:avLst>
              <a:gd name="adj" fmla="val 144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 missing knowledge in another colour.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Correct imprecise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Record one topic for later retrieval.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ompassion and Karma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Compassion and Karma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2026-08-19T18:19:56.4580000Z</dcterms:created>
  <dcterms:modified xsi:type="dcterms:W3CDTF">2026-08-19T18:19:56.4580000Z</dcterms:modified>
</coreProperties>
</file>