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0667de8ddd84d86" /><Relationship Type="http://schemas.openxmlformats.org/officeDocument/2006/relationships/extended-properties" Target="/docProps/app.xml" Id="R6e6191dee9704606" /><Relationship Type="http://schemas.openxmlformats.org/officeDocument/2006/relationships/officeDocument" Target="/ppt/presentation.xml" Id="R946a0ce03315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7013f2b7942fa"/>
    <p:sldMasterId xmlns:r="http://schemas.openxmlformats.org/officeDocument/2006/relationships" id="2147483662" r:id="R9491bd9d25a045af"/>
  </p:sldMasterIdLst>
  <p:notesMasterIdLst>
    <p:notesMasterId xmlns:r="http://schemas.openxmlformats.org/officeDocument/2006/relationships" r:id="R66ca77bb4eea46b9"/>
  </p:notesMasterIdLst>
  <p:sldIdLst>
    <p:sldId xmlns:r="http://schemas.openxmlformats.org/officeDocument/2006/relationships" id="256" r:id="Rfa952f99689a4085"/>
    <p:sldId xmlns:r="http://schemas.openxmlformats.org/officeDocument/2006/relationships" id="257" r:id="Rc9367bc6364a466d"/>
    <p:sldId xmlns:r="http://schemas.openxmlformats.org/officeDocument/2006/relationships" id="258" r:id="Rc4cded47cd3544ab"/>
    <p:sldId xmlns:r="http://schemas.openxmlformats.org/officeDocument/2006/relationships" id="259" r:id="R11724240a8274bc3"/>
    <p:sldId xmlns:r="http://schemas.openxmlformats.org/officeDocument/2006/relationships" id="260" r:id="Re2d4ff4e824744a8"/>
    <p:sldId xmlns:r="http://schemas.openxmlformats.org/officeDocument/2006/relationships" id="261" r:id="R947590f05d714389"/>
    <p:sldId xmlns:r="http://schemas.openxmlformats.org/officeDocument/2006/relationships" id="262" r:id="R0ebed78e5075414a"/>
    <p:sldId xmlns:r="http://schemas.openxmlformats.org/officeDocument/2006/relationships" id="263" r:id="Rcb05d66a747f4132"/>
    <p:sldId xmlns:r="http://schemas.openxmlformats.org/officeDocument/2006/relationships" id="264" r:id="Reb47b0710db641ce"/>
    <p:sldId xmlns:r="http://schemas.openxmlformats.org/officeDocument/2006/relationships" id="265" r:id="Rafdf5a7bbee54f77"/>
    <p:sldId xmlns:r="http://schemas.openxmlformats.org/officeDocument/2006/relationships" id="266" r:id="R10319780040d4b3f"/>
    <p:sldId xmlns:r="http://schemas.openxmlformats.org/officeDocument/2006/relationships" id="267" r:id="Rc2c7f5e22dc34c1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8d52a520f4b445a" /><Relationship Type="http://schemas.openxmlformats.org/officeDocument/2006/relationships/slideMaster" Target="/ppt/slideMasters/slideMaster1.xml" Id="R1057013f2b7942fa" /><Relationship Type="http://schemas.openxmlformats.org/officeDocument/2006/relationships/slideMaster" Target="/ppt/slideMasters/slideMaster2.xml" Id="R9491bd9d25a045af" /><Relationship Type="http://schemas.openxmlformats.org/officeDocument/2006/relationships/notesMaster" Target="/ppt/notesMasters/notesMaster1.xml" Id="R66ca77bb4eea46b9" /><Relationship Type="http://schemas.openxmlformats.org/officeDocument/2006/relationships/presProps" Target="/ppt/presProps.xml" Id="Ra0d89051a7d84b71" /><Relationship Type="http://schemas.openxmlformats.org/officeDocument/2006/relationships/viewProps" Target="/ppt/viewProps.xml" Id="Rd52937d6b49c4c20" /><Relationship Type="http://schemas.openxmlformats.org/officeDocument/2006/relationships/tableStyles" Target="/ppt/tableStyles.xml" Id="R949b79b65a484818" /><Relationship Type="http://schemas.openxmlformats.org/officeDocument/2006/relationships/slide" Target="/ppt/slides/slide1.xml" Id="Rfa952f99689a4085" /><Relationship Type="http://schemas.openxmlformats.org/officeDocument/2006/relationships/slide" Target="/ppt/slides/slide2.xml" Id="Rc9367bc6364a466d" /><Relationship Type="http://schemas.openxmlformats.org/officeDocument/2006/relationships/slide" Target="/ppt/slides/slide3.xml" Id="Rc4cded47cd3544ab" /><Relationship Type="http://schemas.openxmlformats.org/officeDocument/2006/relationships/slide" Target="/ppt/slides/slide4.xml" Id="R11724240a8274bc3" /><Relationship Type="http://schemas.openxmlformats.org/officeDocument/2006/relationships/slide" Target="/ppt/slides/slide5.xml" Id="Re2d4ff4e824744a8" /><Relationship Type="http://schemas.openxmlformats.org/officeDocument/2006/relationships/slide" Target="/ppt/slides/slide6.xml" Id="R947590f05d714389" /><Relationship Type="http://schemas.openxmlformats.org/officeDocument/2006/relationships/slide" Target="/ppt/slides/slide7.xml" Id="R0ebed78e5075414a" /><Relationship Type="http://schemas.openxmlformats.org/officeDocument/2006/relationships/slide" Target="/ppt/slides/slide8.xml" Id="Rcb05d66a747f4132" /><Relationship Type="http://schemas.openxmlformats.org/officeDocument/2006/relationships/slide" Target="/ppt/slides/slide9.xml" Id="Reb47b0710db641ce" /><Relationship Type="http://schemas.openxmlformats.org/officeDocument/2006/relationships/slide" Target="/ppt/slides/slide10.xml" Id="Rafdf5a7bbee54f77" /><Relationship Type="http://schemas.openxmlformats.org/officeDocument/2006/relationships/slide" Target="/ppt/slides/slide11.xml" Id="R10319780040d4b3f" /><Relationship Type="http://schemas.openxmlformats.org/officeDocument/2006/relationships/slide" Target="/ppt/slides/slide12.xml" Id="Rc2c7f5e22dc34c1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7d88886f74dd4ec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e271d33f0e439f" /><Relationship Type="http://schemas.openxmlformats.org/officeDocument/2006/relationships/notesMaster" Target="/ppt/notesMasters/notesMaster1.xml" Id="R57e3b1b26027400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ea027764a6e486d" /><Relationship Type="http://schemas.openxmlformats.org/officeDocument/2006/relationships/notesMaster" Target="/ppt/notesMasters/notesMaster1.xml" Id="Rfd8a602d4d1d47d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4a5be92189a435b" /><Relationship Type="http://schemas.openxmlformats.org/officeDocument/2006/relationships/notesMaster" Target="/ppt/notesMasters/notesMaster1.xml" Id="Rb1ebd05400f947a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4bce66870884231" /><Relationship Type="http://schemas.openxmlformats.org/officeDocument/2006/relationships/notesMaster" Target="/ppt/notesMasters/notesMaster1.xml" Id="R5c250cbffcea4d3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21a384ff095426d" /><Relationship Type="http://schemas.openxmlformats.org/officeDocument/2006/relationships/notesMaster" Target="/ppt/notesMasters/notesMaster1.xml" Id="Rc9161e61c76941b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d96057dc9794b74" /><Relationship Type="http://schemas.openxmlformats.org/officeDocument/2006/relationships/notesMaster" Target="/ppt/notesMasters/notesMaster1.xml" Id="R616cc7fa381840c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77c0d8688b1486d" /><Relationship Type="http://schemas.openxmlformats.org/officeDocument/2006/relationships/notesMaster" Target="/ppt/notesMasters/notesMaster1.xml" Id="R93edc47341414b8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445d3f29e584e4f" /><Relationship Type="http://schemas.openxmlformats.org/officeDocument/2006/relationships/notesMaster" Target="/ppt/notesMasters/notesMaster1.xml" Id="R74090ac1f07444b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11e82baaeeb46ef" /><Relationship Type="http://schemas.openxmlformats.org/officeDocument/2006/relationships/notesMaster" Target="/ppt/notesMasters/notesMaster1.xml" Id="R224e3a89761c4f4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1184a676a2b4b96" /><Relationship Type="http://schemas.openxmlformats.org/officeDocument/2006/relationships/notesMaster" Target="/ppt/notesMasters/notesMaster1.xml" Id="Rcb29da6eecee4b2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5724ef775564701" /><Relationship Type="http://schemas.openxmlformats.org/officeDocument/2006/relationships/notesMaster" Target="/ppt/notesMasters/notesMaster1.xml" Id="Ra916327777584f0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b6ea07471e5412d" /><Relationship Type="http://schemas.openxmlformats.org/officeDocument/2006/relationships/notesMaster" Target="/ppt/notesMasters/notesMaster1.xml" Id="R331d8244e1f3421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https://amaravati.org/visiting/</a:t>
            </a:r>
          </a:p>
          <a:p xmlns:a="http://schemas.openxmlformats.org/drawingml/2006/main">
            <a:r>
              <a:t>- https://idp.bl.uk/discover/learning/buddhism-on-the-silk-roads/articles/buddhism-on-the-ground/buddhist-religious-life/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d99058e574bf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dcfdd43a0443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0a96fb891439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499479d094a0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b6a4fe9fd4d2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951b1ca0bab48d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193db09a4c84ee6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41577c00cb54121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c123bff05814bd0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6d5feae6f4a5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6fb50b96f486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4a10bf8dd4ba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bcd49e390482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968683323424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63c93feaa4b1a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9f6fc15d14ba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baffacbba4bcb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72a9ee0eaf477f" /><Relationship Type="http://schemas.openxmlformats.org/officeDocument/2006/relationships/slideLayout" Target="/ppt/slideLayouts/slideLayout1.xml" Id="Rdc99637b90a84115" /><Relationship Type="http://schemas.openxmlformats.org/officeDocument/2006/relationships/slideLayout" Target="/ppt/slideLayouts/slideLayout2.xml" Id="R55c15e74e8044905" /><Relationship Type="http://schemas.openxmlformats.org/officeDocument/2006/relationships/slideLayout" Target="/ppt/slideLayouts/slideLayout3.xml" Id="R612a58b30b834345" /><Relationship Type="http://schemas.openxmlformats.org/officeDocument/2006/relationships/slideLayout" Target="/ppt/slideLayouts/slideLayout4.xml" Id="R4a30c0cbedc84e2b" /><Relationship Type="http://schemas.openxmlformats.org/officeDocument/2006/relationships/slideLayout" Target="/ppt/slideLayouts/slideLayout5.xml" Id="R5ab7cb62047e4884" /><Relationship Type="http://schemas.openxmlformats.org/officeDocument/2006/relationships/slideLayout" Target="/ppt/slideLayouts/slideLayout6.xml" Id="R68572973c77647f8" /><Relationship Type="http://schemas.openxmlformats.org/officeDocument/2006/relationships/slideLayout" Target="/ppt/slideLayouts/slideLayout7.xml" Id="Re37d170f81d2436f" /><Relationship Type="http://schemas.openxmlformats.org/officeDocument/2006/relationships/slideLayout" Target="/ppt/slideLayouts/slideLayout8.xml" Id="R82315c647fca419b" /><Relationship Type="http://schemas.openxmlformats.org/officeDocument/2006/relationships/slideLayout" Target="/ppt/slideLayouts/slideLayout9.xml" Id="R6c8f0faa93924b15" /><Relationship Type="http://schemas.openxmlformats.org/officeDocument/2006/relationships/slideLayout" Target="/ppt/slideLayouts/slideLayout10.xml" Id="Rb6643cd8cc254d2b" /><Relationship Type="http://schemas.openxmlformats.org/officeDocument/2006/relationships/slideLayout" Target="/ppt/slideLayouts/slideLayout11.xml" Id="R7ba949f1e9a34e94" /><Relationship Type="http://schemas.openxmlformats.org/officeDocument/2006/relationships/slideLayout" Target="/ppt/slideLayouts/slideLayout12.xml" Id="R1d4f96f29a414909" /><Relationship Type="http://schemas.openxmlformats.org/officeDocument/2006/relationships/slideLayout" Target="/ppt/slideLayouts/slideLayout13.xml" Id="R40d34aa26b6d465d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762ba1be97a441aa" /><Relationship Type="http://schemas.openxmlformats.org/officeDocument/2006/relationships/slideLayout" Target="/ppt/slideLayouts/slideLayout14.xml" Id="R20f82780e5e54b92" /><Relationship Type="http://schemas.openxmlformats.org/officeDocument/2006/relationships/slideLayout" Target="/ppt/slideLayouts/slideLayout15.xml" Id="R524593b8db714cc9" /><Relationship Type="http://schemas.openxmlformats.org/officeDocument/2006/relationships/slideLayout" Target="/ppt/slideLayouts/slideLayout16.xml" Id="R9c7b13a37eca49ff" /><Relationship Type="http://schemas.openxmlformats.org/officeDocument/2006/relationships/slideLayout" Target="/ppt/slideLayouts/slideLayout17.xml" Id="R474c051872ac404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99637b90a84115"/>
    <p:sldLayoutId xmlns:r="http://schemas.openxmlformats.org/officeDocument/2006/relationships" id="2147483650" r:id="R55c15e74e8044905"/>
    <p:sldLayoutId xmlns:r="http://schemas.openxmlformats.org/officeDocument/2006/relationships" id="2147483651" r:id="R612a58b30b834345"/>
    <p:sldLayoutId xmlns:r="http://schemas.openxmlformats.org/officeDocument/2006/relationships" id="2147483652" r:id="R4a30c0cbedc84e2b"/>
    <p:sldLayoutId xmlns:r="http://schemas.openxmlformats.org/officeDocument/2006/relationships" id="2147483653" r:id="R5ab7cb62047e4884"/>
    <p:sldLayoutId xmlns:r="http://schemas.openxmlformats.org/officeDocument/2006/relationships" id="2147483654" r:id="R68572973c77647f8"/>
    <p:sldLayoutId xmlns:r="http://schemas.openxmlformats.org/officeDocument/2006/relationships" id="2147483655" r:id="Re37d170f81d2436f"/>
    <p:sldLayoutId xmlns:r="http://schemas.openxmlformats.org/officeDocument/2006/relationships" id="2147483656" r:id="R82315c647fca419b"/>
    <p:sldLayoutId xmlns:r="http://schemas.openxmlformats.org/officeDocument/2006/relationships" id="2147483657" r:id="R6c8f0faa93924b15"/>
    <p:sldLayoutId xmlns:r="http://schemas.openxmlformats.org/officeDocument/2006/relationships" id="2147483658" r:id="Rb6643cd8cc254d2b"/>
    <p:sldLayoutId xmlns:r="http://schemas.openxmlformats.org/officeDocument/2006/relationships" id="2147483659" r:id="R7ba949f1e9a34e94"/>
    <p:sldLayoutId xmlns:r="http://schemas.openxmlformats.org/officeDocument/2006/relationships" id="2147483660" r:id="R1d4f96f29a414909"/>
    <p:sldLayoutId xmlns:r="http://schemas.openxmlformats.org/officeDocument/2006/relationships" id="2147483661" r:id="R40d34aa26b6d465d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20f82780e5e54b92"/>
    <p:sldLayoutId xmlns:r="http://schemas.openxmlformats.org/officeDocument/2006/relationships" id="2147483664" r:id="R524593b8db714cc9"/>
    <p:sldLayoutId xmlns:r="http://schemas.openxmlformats.org/officeDocument/2006/relationships" id="2147483665" r:id="R9c7b13a37eca49ff"/>
    <p:sldLayoutId xmlns:r="http://schemas.openxmlformats.org/officeDocument/2006/relationships" id="2147483666" r:id="R474c051872ac404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24cc838604743" /><Relationship Type="http://schemas.openxmlformats.org/officeDocument/2006/relationships/notesSlide" Target="/ppt/notesSlides/notesSlide1.xml" Id="R4fd640f2bd7e4e9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2c5a98208664d5c" /><Relationship Type="http://schemas.openxmlformats.org/officeDocument/2006/relationships/notesSlide" Target="/ppt/notesSlides/notesSlide10.xml" Id="R222542cc19a041e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8980bb2acf24994" /><Relationship Type="http://schemas.openxmlformats.org/officeDocument/2006/relationships/notesSlide" Target="/ppt/notesSlides/notesSlide11.xml" Id="R589970c96500407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2ccd703cf7146d9" /><Relationship Type="http://schemas.openxmlformats.org/officeDocument/2006/relationships/hyperlink" Target="https://www.eduqas.co.uk/media/w42hvhgp/eduqas-gcse-rs-spec-full-from-2016-e-1109.pdf" TargetMode="External" Id="R61966c2428e14004" /><Relationship Type="http://schemas.openxmlformats.org/officeDocument/2006/relationships/hyperlink" Target="https://suttacentral.net/edition/dhp/en/sujato" TargetMode="External" Id="R57f9e04ce6614959" /><Relationship Type="http://schemas.openxmlformats.org/officeDocument/2006/relationships/hyperlink" Target="https://amaravati.org/visiting/" TargetMode="External" Id="Rd06d226aca174776" /><Relationship Type="http://schemas.openxmlformats.org/officeDocument/2006/relationships/hyperlink" Target="https://idp.bl.uk/discover/learning/buddhism-on-the-silk-roads/articles/buddhism-on-the-ground/buddhist-religious-life/" TargetMode="External" Id="R5cca903bbcbe40b7" /><Relationship Type="http://schemas.openxmlformats.org/officeDocument/2006/relationships/notesSlide" Target="/ppt/notesSlides/notesSlide12.xml" Id="Ra5cf20161cf2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3c0f615b73f47d1" /><Relationship Type="http://schemas.openxmlformats.org/officeDocument/2006/relationships/notesSlide" Target="/ppt/notesSlides/notesSlide2.xml" Id="Rc08d711577fa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b3f5b0fb95c4423" /><Relationship Type="http://schemas.openxmlformats.org/officeDocument/2006/relationships/notesSlide" Target="/ppt/notesSlides/notesSlide3.xml" Id="R55b3a2c8e9a6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c6c12dba0252428c" /><Relationship Type="http://schemas.openxmlformats.org/officeDocument/2006/relationships/notesSlide" Target="/ppt/notesSlides/notesSlide4.xml" Id="R133674ced3c8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f6cc273517d4d44" /><Relationship Type="http://schemas.openxmlformats.org/officeDocument/2006/relationships/notesSlide" Target="/ppt/notesSlides/notesSlide5.xml" Id="R7c3c15b3c0ae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0de154fea4c34b92" /><Relationship Type="http://schemas.openxmlformats.org/officeDocument/2006/relationships/notesSlide" Target="/ppt/notesSlides/notesSlide6.xml" Id="Rc504e35d24fe4d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646568073764104" /><Relationship Type="http://schemas.openxmlformats.org/officeDocument/2006/relationships/notesSlide" Target="/ppt/notesSlides/notesSlide7.xml" Id="R273a11b59aa24c5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bbc9920d6cf74f64" /><Relationship Type="http://schemas.openxmlformats.org/officeDocument/2006/relationships/notesSlide" Target="/ppt/notesSlides/notesSlide8.xml" Id="Rac2cfe0628954a1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f23b38f0d374a37" /><Relationship Type="http://schemas.openxmlformats.org/officeDocument/2006/relationships/notesSlide" Target="/ppt/notesSlides/notesSlide9.xml" Id="R7b53b721c21546c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C083D51C-F988-4A3B-BF79-F35CE653C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81CD82A7-291D-4D15-96E6-2CE8CB60A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Puja, Mantra and Mala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Is Puja?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9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Puja, mantra and mal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Puja, mantra and mala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Visiting Amaravati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religious life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1966c2428e14004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7f9e04ce6614959"/>
              </a:rPr>
              <a:t>Dhammapada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Amaravati Buddhist Monastery.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06d226aca174776"/>
              </a:rPr>
              <a:t>Visiting Amaravati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British Library International Dunhuang Programme.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cca903bbcbe40b7"/>
              </a:rPr>
              <a:t>Buddhist religious life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Puja, Mantra and Mala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Puja, mantra and mala.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puja.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chanting and mantra.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Is Puja?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puja</a:t>
            </a:r>
            <a:r>
              <a:t> — a Buddhist devotional practice that can include offerings, chanting and meditation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chanting</a:t>
            </a:r>
            <a:r>
              <a:t> — Chanting may express refuge, teach, remember, praise, focus attention and unite a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mantra</a:t>
            </a:r>
            <a:r>
              <a:t> — Mantras are repeated sacred formulas or syllables used to focus and transform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puja.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chanting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mantra.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Puja, Mantra and Mal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Puja, Mantra and Mala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9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assessed doctrine it means Buddha, Dhamma or Dharma, and Sangha.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can express refuge, recollection, teaching or cultivation without creator theology.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mala is a bead string supporting counting or repetition.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Mantras are repeated sacred formulas or syllables used to focus and transform practice.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Triratna or Three Jewels are Buddha, Dhamma or Dharma, and Sangha.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Chanting may express refuge, teach, remember, praise, focus attention and unite a community.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190 links refuge in the Three Jewels with seeing the Four Noble Truths.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Puja, Mantra and Mal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Puja, Mantra and Mala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Triratna or Three Jewels are Buddha, Dhamma or Dharma, and Sangha.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190 links refuge in the Three Jewels with seeing.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can express refuge, recollection, teaching or cultivation without creator theology.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Triratna or Three Jewels are Buddha, Dhamma or Dharma, and Sangha.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Chanting may express refuge, teach, remember, praise, focus attention and unite a community.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Triratna or Three Jewels are Buddha, Dhamma or Dharma, and Sangha.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assessed doctrine it means Buddha, Dhamma or Dharma, and Sangha.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Examples must be labelled by tradition rather than attributed to all Buddhists.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a practice aid in particular traditions and settings.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is a tradition-specific sacred formula used within disciplined practice.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Puja, Mantra and Mal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Puja, Mantra and Mala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9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‘Puja, Mantra and Mala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puja and chanting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2026-08-19T12:02:33.9680000Z</dcterms:created>
  <dcterms:modified xsi:type="dcterms:W3CDTF">2026-08-19T12:02:33.9680000Z</dcterms:modified>
</coreProperties>
</file>