
<file path=[Content_Types].xml><?xml version="1.0" encoding="utf-8"?>
<Types xmlns="http://schemas.openxmlformats.org/package/2006/content-types">
  <Default Extension="xml" ContentType="application/vnd.openxmlformats-package.core-properties+xml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Masters/slideMaster2.xml" ContentType="application/vnd.openxmlformats-officedocument.presentationml.slideMaster+xml"/>
  <Override PartName="/ppt/slideMasters/theme/theme3.xml" ContentType="application/vnd.openxmlformats-officedocument.them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4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9f33d27a38164a06" /><Relationship Type="http://schemas.openxmlformats.org/officeDocument/2006/relationships/extended-properties" Target="/docProps/app.xml" Id="Rbba7ff698ffe4d20" /><Relationship Type="http://schemas.openxmlformats.org/officeDocument/2006/relationships/officeDocument" Target="/ppt/presentation.xml" Id="R11714e9b316e476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d047a237a23447a"/>
    <p:sldMasterId xmlns:r="http://schemas.openxmlformats.org/officeDocument/2006/relationships" id="2147483662" r:id="R7f9d176ed5a14fab"/>
  </p:sldMasterIdLst>
  <p:notesMasterIdLst>
    <p:notesMasterId xmlns:r="http://schemas.openxmlformats.org/officeDocument/2006/relationships" r:id="R281a60c6b666484f"/>
  </p:notesMasterIdLst>
  <p:sldIdLst>
    <p:sldId xmlns:r="http://schemas.openxmlformats.org/officeDocument/2006/relationships" id="256" r:id="R58b3634beca74b0c"/>
    <p:sldId xmlns:r="http://schemas.openxmlformats.org/officeDocument/2006/relationships" id="257" r:id="Rd0cc0159bd1d4a31"/>
    <p:sldId xmlns:r="http://schemas.openxmlformats.org/officeDocument/2006/relationships" id="258" r:id="R3dab36a405254ed2"/>
    <p:sldId xmlns:r="http://schemas.openxmlformats.org/officeDocument/2006/relationships" id="259" r:id="Rd25b12a452f14541"/>
    <p:sldId xmlns:r="http://schemas.openxmlformats.org/officeDocument/2006/relationships" id="260" r:id="R321fcd4d64c94557"/>
    <p:sldId xmlns:r="http://schemas.openxmlformats.org/officeDocument/2006/relationships" id="261" r:id="Rb956c0fd62b449c9"/>
    <p:sldId xmlns:r="http://schemas.openxmlformats.org/officeDocument/2006/relationships" id="262" r:id="Ra9a5884436524316"/>
    <p:sldId xmlns:r="http://schemas.openxmlformats.org/officeDocument/2006/relationships" id="263" r:id="R55ee67f7683943da"/>
    <p:sldId xmlns:r="http://schemas.openxmlformats.org/officeDocument/2006/relationships" id="264" r:id="Ree9e7bc9ea5344be"/>
    <p:sldId xmlns:r="http://schemas.openxmlformats.org/officeDocument/2006/relationships" id="265" r:id="Rabb0863dc143478d"/>
    <p:sldId xmlns:r="http://schemas.openxmlformats.org/officeDocument/2006/relationships" id="266" r:id="Re18e5e2b4d37457c"/>
  </p:sldIdLst>
  <p:sldSz cx="12192000" cy="6858000"/>
  <p:notesSz cx="6858000" cy="9144000"/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p="http://schemas.openxmlformats.org/presentationml/2006/main">
  <p:slideViewPr>
    <p:cSldViewPr snapToGrid="0">
      <p:cViewPr>
        <p:scale>
          <a:sx xmlns:a="http://schemas.openxmlformats.org/drawingml/2006/main" n="1" d="1"/>
          <a:sy xmlns:a="http://schemas.openxmlformats.org/drawingml/2006/main" n="1" d="1"/>
        </p:scale>
        <p:origin x="0" y="0"/>
      </p:cViewPr>
      <p:guideLst/>
    </p:cSldViewPr>
  </p:slideViewPr>
  <p:gridSpacing cx="72008" cy="72008"/>
</p:viewPr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aecf1d8609dc44cb" /><Relationship Type="http://schemas.openxmlformats.org/officeDocument/2006/relationships/slideMaster" Target="/ppt/slideMasters/slideMaster1.xml" Id="Rdd047a237a23447a" /><Relationship Type="http://schemas.openxmlformats.org/officeDocument/2006/relationships/slideMaster" Target="/ppt/slideMasters/slideMaster2.xml" Id="R7f9d176ed5a14fab" /><Relationship Type="http://schemas.openxmlformats.org/officeDocument/2006/relationships/notesMaster" Target="/ppt/notesMasters/notesMaster1.xml" Id="R281a60c6b666484f" /><Relationship Type="http://schemas.openxmlformats.org/officeDocument/2006/relationships/presProps" Target="/ppt/presProps.xml" Id="Rdbe416aaf43648c7" /><Relationship Type="http://schemas.openxmlformats.org/officeDocument/2006/relationships/viewProps" Target="/ppt/viewProps.xml" Id="Rf57c9557aad349c2" /><Relationship Type="http://schemas.openxmlformats.org/officeDocument/2006/relationships/tableStyles" Target="/ppt/tableStyles.xml" Id="Re73942b02b6c4fe3" /><Relationship Type="http://schemas.openxmlformats.org/officeDocument/2006/relationships/slide" Target="/ppt/slides/slide1.xml" Id="R58b3634beca74b0c" /><Relationship Type="http://schemas.openxmlformats.org/officeDocument/2006/relationships/slide" Target="/ppt/slides/slide2.xml" Id="Rd0cc0159bd1d4a31" /><Relationship Type="http://schemas.openxmlformats.org/officeDocument/2006/relationships/slide" Target="/ppt/slides/slide3.xml" Id="R3dab36a405254ed2" /><Relationship Type="http://schemas.openxmlformats.org/officeDocument/2006/relationships/slide" Target="/ppt/slides/slide4.xml" Id="Rd25b12a452f14541" /><Relationship Type="http://schemas.openxmlformats.org/officeDocument/2006/relationships/slide" Target="/ppt/slides/slide5.xml" Id="R321fcd4d64c94557" /><Relationship Type="http://schemas.openxmlformats.org/officeDocument/2006/relationships/slide" Target="/ppt/slides/slide6.xml" Id="Rb956c0fd62b449c9" /><Relationship Type="http://schemas.openxmlformats.org/officeDocument/2006/relationships/slide" Target="/ppt/slides/slide7.xml" Id="Ra9a5884436524316" /><Relationship Type="http://schemas.openxmlformats.org/officeDocument/2006/relationships/slide" Target="/ppt/slides/slide8.xml" Id="R55ee67f7683943da" /><Relationship Type="http://schemas.openxmlformats.org/officeDocument/2006/relationships/slide" Target="/ppt/slides/slide9.xml" Id="Ree9e7bc9ea5344be" /><Relationship Type="http://schemas.openxmlformats.org/officeDocument/2006/relationships/slide" Target="/ppt/slides/slide10.xml" Id="Rabb0863dc143478d" /><Relationship Type="http://schemas.openxmlformats.org/officeDocument/2006/relationships/slide" Target="/ppt/slides/slide11.xml" Id="Re18e5e2b4d37457c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4.xml" Id="Rf06046031bee4380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4.xml><?xml version="1.0" encoding="utf-8"?>
<a:theme xmlns:a="http://schemas.openxmlformats.org/drawingml/2006/main" name="2_Custom Design">
  <a:themeElements>
    <a:clrScheme name="Pedagogy - Wisteria">
      <a:dk1>
        <a:srgbClr val="343434"/>
      </a:dk1>
      <a:lt1>
        <a:srgbClr val="B2A5CF"/>
      </a:lt1>
      <a:dk2>
        <a:srgbClr val="D6D6D6"/>
      </a:dk2>
      <a:lt2>
        <a:srgbClr val="AFABAB"/>
      </a:lt2>
      <a:accent1>
        <a:srgbClr val="47A3FF"/>
      </a:accent1>
      <a:accent2>
        <a:srgbClr val="FFBE05"/>
      </a:accent2>
      <a:accent3>
        <a:srgbClr val="7ABC32"/>
      </a:accent3>
      <a:accent4>
        <a:srgbClr val="FE79CB"/>
      </a:accent4>
      <a:accent5>
        <a:srgbClr val="AB73D5"/>
      </a:accent5>
      <a:accent6>
        <a:srgbClr val="C23B22"/>
      </a:accent6>
      <a:hlink>
        <a:srgbClr val="7030A0"/>
      </a:hlink>
      <a:folHlink>
        <a:srgbClr val="4A8788"/>
      </a:folHlink>
    </a:clrScheme>
    <a:fontScheme name="Pedagogy - Alpha">
      <a:majorFont>
        <a:latin typeface="Century Gothic"/>
        <a:ea typeface=""/>
        <a:cs typeface=""/>
      </a:majorFont>
      <a:minorFont>
        <a:latin typeface="Aptos"/>
        <a:ea typeface=""/>
        <a:cs typeface=""/>
      </a:minorFont>
    </a:fontScheme>
    <a:fmtScheme name="Pedagogy - Wisteria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>
          <a:solidFill>
            <a:schemeClr val="phClr"/>
          </a:solidFill>
          <a:prstDash val="solid"/>
        </a:ln>
        <a:ln w="10795">
          <a:solidFill>
            <a:schemeClr val="phClr"/>
          </a:solidFill>
          <a:prstDash val="solid"/>
        </a:ln>
        <a:ln w="17145">
          <a:solidFill>
            <a:schemeClr val="phClr">
              <a:shade val="95000"/>
              <a:satMod val="150000"/>
              <a:alpha val="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133350" dist="38100" dir="5400000">
              <a:srgbClr val="000000">
                <a:alpha val="48000"/>
              </a:srgbClr>
            </a:outerShdw>
          </a:effectLst>
        </a:effectStyle>
        <a:effectStyle>
          <a:effectLst>
            <a:outerShdw blurRad="95250" dist="28575" dir="5400000">
              <a:srgbClr val="000000">
                <a:alpha val="42000"/>
              </a:srgbClr>
            </a:outerShdw>
          </a:effectLst>
        </a:effectStyle>
        <a:effectStyle>
          <a:effectLst>
            <a:outerShdw blurRad="76200" dist="19050" dir="5400000">
              <a:srgbClr val="493C63">
                <a:alpha val="14000"/>
              </a:srgbClr>
            </a:outerShdw>
          </a:effectLst>
        </a:effectStyle>
        <a:effectStyle>
          <a:effectLst>
            <a:outerShdw blurRad="114300" dist="28575" dir="5400000">
              <a:srgbClr val="343434">
                <a:alpha val="22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edd4c423cb3a4480" /><Relationship Type="http://schemas.openxmlformats.org/officeDocument/2006/relationships/notesMaster" Target="/ppt/notesMasters/notesMaster1.xml" Id="Ra58b9fc533ed4b16" /></Relationships>
</file>

<file path=ppt/notesSlides/_rels/notesSlide10.xml.rels>&#65279;<?xml version="1.0" encoding="utf-8"?><Relationships xmlns="http://schemas.openxmlformats.org/package/2006/relationships"><Relationship Type="http://schemas.openxmlformats.org/officeDocument/2006/relationships/slide" Target="/ppt/slides/slide10.xml" Id="R4c5b7fcd8a494db2" /><Relationship Type="http://schemas.openxmlformats.org/officeDocument/2006/relationships/notesMaster" Target="/ppt/notesMasters/notesMaster1.xml" Id="R8352f3364599446b" /></Relationships>
</file>

<file path=ppt/notesSlides/_rels/notesSlide11.xml.rels>&#65279;<?xml version="1.0" encoding="utf-8"?><Relationships xmlns="http://schemas.openxmlformats.org/package/2006/relationships"><Relationship Type="http://schemas.openxmlformats.org/officeDocument/2006/relationships/slide" Target="/ppt/slides/slide11.xml" Id="Rae09948a0a654bc2" /><Relationship Type="http://schemas.openxmlformats.org/officeDocument/2006/relationships/notesMaster" Target="/ppt/notesMasters/notesMaster1.xml" Id="R972a76f114c5407f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e54f5362d77644c0" /><Relationship Type="http://schemas.openxmlformats.org/officeDocument/2006/relationships/notesMaster" Target="/ppt/notesMasters/notesMaster1.xml" Id="R3729ca1dc25b44a7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0c0ee640f69946a7" /><Relationship Type="http://schemas.openxmlformats.org/officeDocument/2006/relationships/notesMaster" Target="/ppt/notesMasters/notesMaster1.xml" Id="R2781e34f4a2c4ff7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4c60687a5c54469c" /><Relationship Type="http://schemas.openxmlformats.org/officeDocument/2006/relationships/notesMaster" Target="/ppt/notesMasters/notesMaster1.xml" Id="R1297980f02a240f6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a679c113884b46c9" /><Relationship Type="http://schemas.openxmlformats.org/officeDocument/2006/relationships/notesMaster" Target="/ppt/notesMasters/notesMaster1.xml" Id="Rc789661c88414f9a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aed720132b0a4deb" /><Relationship Type="http://schemas.openxmlformats.org/officeDocument/2006/relationships/notesMaster" Target="/ppt/notesMasters/notesMaster1.xml" Id="R703138b30af54e2a" /></Relationships>
</file>

<file path=ppt/notesSlides/_rels/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81c7cb59bd2d4dcb" /><Relationship Type="http://schemas.openxmlformats.org/officeDocument/2006/relationships/notesMaster" Target="/ppt/notesMasters/notesMaster1.xml" Id="Rc9a65469c499412a" /></Relationships>
</file>

<file path=ppt/notesSlides/_rels/notesSlide8.xml.rels>&#65279;<?xml version="1.0" encoding="utf-8"?><Relationships xmlns="http://schemas.openxmlformats.org/package/2006/relationships"><Relationship Type="http://schemas.openxmlformats.org/officeDocument/2006/relationships/slide" Target="/ppt/slides/slide8.xml" Id="Rd193cea092234d7a" /><Relationship Type="http://schemas.openxmlformats.org/officeDocument/2006/relationships/notesMaster" Target="/ppt/notesMasters/notesMaster1.xml" Id="R36a487b94b614b5f" /></Relationships>
</file>

<file path=ppt/notesSlides/_rels/notesSlide9.xml.rels>&#65279;<?xml version="1.0" encoding="utf-8"?><Relationships xmlns="http://schemas.openxmlformats.org/package/2006/relationships"><Relationship Type="http://schemas.openxmlformats.org/officeDocument/2006/relationships/slide" Target="/ppt/slides/slide9.xml" Id="Rc78ef11ce94e4ff9" /><Relationship Type="http://schemas.openxmlformats.org/officeDocument/2006/relationships/notesMaster" Target="/ppt/notesMasters/notesMaster1.xml" Id="R03d9c849d7d04776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https://www.eduqas.co.uk/media/jj5ottgk/wjec-eduqas-gcse-9-1-religious-studies-a-guidance-for-teaching.pdf</a:t>
            </a:r>
          </a:p>
          <a:p xmlns:a="http://schemas.openxmlformats.org/drawingml/2006/main">
            <a:r>
              <a:t>- https://suttacentral.net/snp1.8/en/sujato</a:t>
            </a:r>
          </a:p>
          <a:p xmlns:a="http://schemas.openxmlformats.org/drawingml/2006/main">
            <a:r>
              <a:t>- https://resources.eduqas.co.uk/Pages/ResourceSingle.aspx?rIid=1598</a:t>
            </a:r>
          </a:p>
          <a:p xmlns:a="http://schemas.openxmlformats.org/drawingml/2006/main">
            <a:r>
              <a:t>- User-owned title-image placeholder; no external image asset embedded.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https://www.eduqas.co.uk/media/jj5ottgk/wjec-eduqas-gcse-9-1-religious-studies-a-guidance-for-teaching.pdf</a:t>
            </a:r>
          </a:p>
          <a:p xmlns:a="http://schemas.openxmlformats.org/drawingml/2006/main">
            <a:r>
              <a:t>- https://suttacentral.net/snp1.8/en/sujato</a:t>
            </a:r>
          </a:p>
          <a:p xmlns:a="http://schemas.openxmlformats.org/drawingml/2006/main">
            <a:r>
              <a:t>- https://resources.eduqas.co.uk/Pages/ResourceSingle.aspx?rIid=1598</a:t>
            </a:r>
          </a:p>
          <a:p xmlns:a="http://schemas.openxmlformats.org/drawingml/2006/main">
            <a:r>
              <a:t>- User-owned image placeholders; no external image assets embedded.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https://www.eduqas.co.uk/media/jj5ottgk/wjec-eduqas-gcse-9-1-religious-studies-a-guidance-for-teaching.pdf</a:t>
            </a:r>
          </a:p>
          <a:p xmlns:a="http://schemas.openxmlformats.org/drawingml/2006/main">
            <a:r>
              <a:t>- https://suttacentral.net/snp1.8/en/sujato</a:t>
            </a:r>
          </a:p>
          <a:p xmlns:a="http://schemas.openxmlformats.org/drawingml/2006/main">
            <a:r>
              <a:t>- https://resources.eduqas.co.uk/Pages/ResourceSingle.aspx?rIid=1598</a:t>
            </a:r>
          </a:p>
          <a:p xmlns:a="http://schemas.openxmlformats.org/drawingml/2006/main">
            <a:r>
              <a:t>- C:\Users\lroox\OneDrive\Documents\ChatGPT\The great GCSE rebuild\workstreams\wp01-specification\coverage-ledger.json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https://www.eduqas.co.uk/media/jj5ottgk/wjec-eduqas-gcse-9-1-religious-studies-a-guidance-for-teaching.pdf</a:t>
            </a:r>
          </a:p>
          <a:p xmlns:a="http://schemas.openxmlformats.org/drawingml/2006/main">
            <a:r>
              <a:t>- https://suttacentral.net/snp1.8/en/sujato</a:t>
            </a:r>
          </a:p>
          <a:p xmlns:a="http://schemas.openxmlformats.org/drawingml/2006/main">
            <a:r>
              <a:t>- https://resources.eduqas.co.uk/Pages/ResourceSingle.aspx?rIid=1598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https://www.eduqas.co.uk/media/jj5ottgk/wjec-eduqas-gcse-9-1-religious-studies-a-guidance-for-teaching.pdf</a:t>
            </a:r>
          </a:p>
          <a:p xmlns:a="http://schemas.openxmlformats.org/drawingml/2006/main">
            <a:r>
              <a:t>- https://suttacentral.net/snp1.8/en/sujato</a:t>
            </a:r>
          </a:p>
          <a:p xmlns:a="http://schemas.openxmlformats.org/drawingml/2006/main">
            <a:r>
              <a:t>- https://resources.eduqas.co.uk/Pages/ResourceSingle.aspx?rIid=1598</a:t>
            </a:r>
          </a:p>
          <a:p xmlns:a="http://schemas.openxmlformats.org/drawingml/2006/main">
            <a:r>
              <a:t>- User-owned image placeholder; no external image asset embedded.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https://www.eduqas.co.uk/media/jj5ottgk/wjec-eduqas-gcse-9-1-religious-studies-a-guidance-for-teaching.pdf</a:t>
            </a:r>
          </a:p>
          <a:p xmlns:a="http://schemas.openxmlformats.org/drawingml/2006/main">
            <a:r>
              <a:t>- https://suttacentral.net/snp1.8/en/sujato</a:t>
            </a:r>
          </a:p>
          <a:p xmlns:a="http://schemas.openxmlformats.org/drawingml/2006/main">
            <a:r>
              <a:t>- https://resources.eduqas.co.uk/Pages/ResourceSingle.aspx?rIid=1598</a:t>
            </a:r>
          </a:p>
          <a:p xmlns:a="http://schemas.openxmlformats.org/drawingml/2006/main">
            <a:r>
              <a:t>- User-owned image placeholder; no external image asset embedded.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https://www.eduqas.co.uk/media/jj5ottgk/wjec-eduqas-gcse-9-1-religious-studies-a-guidance-for-teaching.pdf</a:t>
            </a:r>
          </a:p>
          <a:p xmlns:a="http://schemas.openxmlformats.org/drawingml/2006/main">
            <a:r>
              <a:t>- https://suttacentral.net/snp1.8/en/sujato</a:t>
            </a:r>
          </a:p>
          <a:p xmlns:a="http://schemas.openxmlformats.org/drawingml/2006/main">
            <a:r>
              <a:t>- https://resources.eduqas.co.uk/Pages/ResourceSingle.aspx?rIid=1598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https://www.eduqas.co.uk/media/jj5ottgk/wjec-eduqas-gcse-9-1-religious-studies-a-guidance-for-teaching.pdf</a:t>
            </a:r>
          </a:p>
          <a:p xmlns:a="http://schemas.openxmlformats.org/drawingml/2006/main">
            <a:r>
              <a:t>- https://suttacentral.net/snp1.8/en/sujato</a:t>
            </a:r>
          </a:p>
          <a:p xmlns:a="http://schemas.openxmlformats.org/drawingml/2006/main">
            <a:r>
              <a:t>- https://resources.eduqas.co.uk/Pages/ResourceSingle.aspx?rIid=1598</a:t>
            </a:r>
          </a:p>
          <a:p xmlns:a="http://schemas.openxmlformats.org/drawingml/2006/main">
            <a:r>
              <a:t>- User-owned image placeholder; no external image asset embedded.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https://www.eduqas.co.uk/media/jj5ottgk/wjec-eduqas-gcse-9-1-religious-studies-a-guidance-for-teaching.pdf</a:t>
            </a:r>
          </a:p>
          <a:p xmlns:a="http://schemas.openxmlformats.org/drawingml/2006/main">
            <a:r>
              <a:t>- https://suttacentral.net/snp1.8/en/sujato</a:t>
            </a:r>
          </a:p>
          <a:p xmlns:a="http://schemas.openxmlformats.org/drawingml/2006/main">
            <a:r>
              <a:t>- https://resources.eduqas.co.uk/Pages/ResourceSingle.aspx?rIid=1598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https://www.eduqas.co.uk/media/jj5ottgk/wjec-eduqas-gcse-9-1-religious-studies-a-guidance-for-teaching.pdf</a:t>
            </a:r>
          </a:p>
          <a:p xmlns:a="http://schemas.openxmlformats.org/drawingml/2006/main">
            <a:r>
              <a:t>- https://suttacentral.net/snp1.8/en/sujato</a:t>
            </a:r>
          </a:p>
          <a:p xmlns:a="http://schemas.openxmlformats.org/drawingml/2006/main">
            <a:r>
              <a:t>- https://resources.eduqas.co.uk/Pages/ResourceSingle.aspx?rIid=1598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https://www.eduqas.co.uk/media/jj5ottgk/wjec-eduqas-gcse-9-1-religious-studies-a-guidance-for-teaching.pdf</a:t>
            </a:r>
          </a:p>
          <a:p xmlns:a="http://schemas.openxmlformats.org/drawingml/2006/main">
            <a:r>
              <a:t>- https://suttacentral.net/snp1.8/en/sujato</a:t>
            </a:r>
          </a:p>
          <a:p xmlns:a="http://schemas.openxmlformats.org/drawingml/2006/main">
            <a:r>
              <a:t>- https://resources.eduqas.co.uk/Pages/ResourceSingle.aspx?rIid=1598</a:t>
            </a:r>
          </a:p>
          <a:p xmlns:a="http://schemas.openxmlformats.org/drawingml/2006/main">
            <a:r>
              <a:t>- User-owned image placeholder; no external image asset embedded.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17956339b2248a3" /></Relationships>
</file>

<file path=ppt/slideLayouts/_rels/slideLayout10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de9d90bae774c32" /></Relationships>
</file>

<file path=ppt/slideLayouts/_rels/slideLayout1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be1c1e8099e4835" /></Relationships>
</file>

<file path=ppt/slideLayouts/_rels/slideLayout12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bc257c904eb4b57" /></Relationships>
</file>

<file path=ppt/slideLayouts/_rels/slideLayout13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cfae94bcfa74d5c" /></Relationships>
</file>

<file path=ppt/slideLayouts/_rels/slideLayout14.xml.rels>&#65279;<?xml version="1.0" encoding="utf-8"?><Relationships xmlns="http://schemas.openxmlformats.org/package/2006/relationships"><Relationship Type="http://schemas.openxmlformats.org/officeDocument/2006/relationships/slideMaster" Target="/ppt/slideMasters/slideMaster2.xml" Id="R5c0f0347fede428b" /></Relationships>
</file>

<file path=ppt/slideLayouts/_rels/slideLayout15.xml.rels>&#65279;<?xml version="1.0" encoding="utf-8"?><Relationships xmlns="http://schemas.openxmlformats.org/package/2006/relationships"><Relationship Type="http://schemas.openxmlformats.org/officeDocument/2006/relationships/slideMaster" Target="/ppt/slideMasters/slideMaster2.xml" Id="Re5bbda163fc84643" /></Relationships>
</file>

<file path=ppt/slideLayouts/_rels/slideLayout16.xml.rels>&#65279;<?xml version="1.0" encoding="utf-8"?><Relationships xmlns="http://schemas.openxmlformats.org/package/2006/relationships"><Relationship Type="http://schemas.openxmlformats.org/officeDocument/2006/relationships/slideMaster" Target="/ppt/slideMasters/slideMaster2.xml" Id="Rebaa8685c6c14e95" /></Relationships>
</file>

<file path=ppt/slideLayouts/_rels/slideLayout17.xml.rels>&#65279;<?xml version="1.0" encoding="utf-8"?><Relationships xmlns="http://schemas.openxmlformats.org/package/2006/relationships"><Relationship Type="http://schemas.openxmlformats.org/officeDocument/2006/relationships/slideMaster" Target="/ppt/slideMasters/slideMaster2.xml" Id="R5ce8042a011e485f" /></Relationships>
</file>

<file path=ppt/slideLayouts/_rels/slideLayout2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2f29964422d44f1" /></Relationships>
</file>

<file path=ppt/slideLayouts/_rels/slideLayout3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46fe25e919b46bf" /></Relationships>
</file>

<file path=ppt/slideLayouts/_rels/slideLayout4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5cc00281e754976" /></Relationships>
</file>

<file path=ppt/slideLayouts/_rels/slideLayout5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67ccd3b48b74238" /></Relationships>
</file>

<file path=ppt/slideLayouts/_rels/slideLayout6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1447b60ec5844c3" /></Relationships>
</file>

<file path=ppt/slideLayouts/_rels/slideLayout7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7bb4333096e4be5" /></Relationships>
</file>

<file path=ppt/slideLayouts/_rels/slideLayout8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fcd1d520bf445d4" /></Relationships>
</file>

<file path=ppt/slideLayouts/_rels/slideLayout9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fc85e6f1acf4906" /></Relationships>
</file>

<file path=ppt/slideLayouts/slideLayout1.xml><?xml version="1.0" encoding="utf-8"?>
<p:sldLayout xmlns:p="http://schemas.openxmlformats.org/presentationml/2006/main" preserve="1" userDrawn="1">
  <p:cSld name="Title Slide">
    <p:bg>
      <p:bgPr>
        <a:gradFill xmlns:a="http://schemas.openxmlformats.org/drawingml/2006/main" rotWithShape="1">
          <a:gsLst>
            <a:gs pos="50000">
              <a:schemeClr val="bg1">
                <a:lumMod val="100000"/>
              </a:schemeClr>
            </a:gs>
            <a:gs pos="100000">
              <a:schemeClr val="bg1">
                <a:lumMod val="80000"/>
              </a:schemeClr>
            </a:gs>
            <a:gs pos="0">
              <a:schemeClr val="bg1">
                <a:lumMod val="98000"/>
                <a:lumOff val="2000"/>
              </a:schemeClr>
            </a:gs>
          </a:gsLst>
          <a:lin ang="2700000" scaled="1"/>
          <a:tileRect/>
        </a:gra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47CD5CE6-C1BD-17D0-3576-C0850839D1E4}"/>
              </a:ext>
            </a:extLst>
          </p:cNvPr>
          <p:cNvSpPr>
            <a:spLocks xmlns:a="http://schemas.openxmlformats.org/drawingml/2006/main" noGrp="1"/>
          </p:cNvSpPr>
          <p:nvPr>
            <p:ph type="ctrTitle" idx="0"/>
          </p:nvPr>
        </p:nvSpPr>
        <p:spPr>
          <a:xfrm xmlns:a="http://schemas.openxmlformats.org/drawingml/2006/main">
            <a:off x="464820" y="467360"/>
            <a:ext cx="11262360" cy="4837113"/>
          </a:xfrm>
        </p:spPr>
        <p:txBody>
          <a:bodyPr xmlns:a="http://schemas.openxmlformats.org/drawingml/2006/main" anchor="ctr"/>
          <a:lstStyle xmlns:a="http://schemas.openxmlformats.org/drawingml/2006/main">
            <a:lvl1pPr algn="ctr">
              <a:buNone/>
              <a:defRPr sz="11500" b="1"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Click to edit Master title style</a:t>
            </a:r>
          </a:p>
        </p:txBody>
      </p:sp>
      <p:sp>
        <p:nvSpPr>
          <p:cNvPr id="3" name="Subtitle 2">
            <a:extLst xmlns:a="http://schemas.openxmlformats.org/drawingml/2006/main">
              <a:ext uri="{FF2B5EF4-FFF2-40B4-BE49-F238E27FC236}">
                <a16:creationId xmlns:a16="http://schemas.microsoft.com/office/drawing/2014/main" id="{9FE05760-1C18-A889-6C7A-48266F8C33D6}"/>
              </a:ext>
            </a:extLst>
          </p:cNvPr>
          <p:cNvSpPr>
            <a:spLocks xmlns:a="http://schemas.openxmlformats.org/drawingml/2006/main" noGrp="1"/>
          </p:cNvSpPr>
          <p:nvPr>
            <p:ph type="subTitle" idx="1"/>
          </p:nvPr>
        </p:nvSpPr>
        <p:spPr>
          <a:xfrm xmlns:a="http://schemas.openxmlformats.org/drawingml/2006/main">
            <a:off x="1524000" y="5304473"/>
            <a:ext cx="9144000" cy="1188402"/>
          </a:xfrm>
        </p:spPr>
        <p:txBody>
          <a:bodyPr xmlns:a="http://schemas.openxmlformats.org/drawingml/2006/main">
            <a:normAutofit/>
          </a:bodyPr>
          <a:lstStyle xmlns:a="http://schemas.openxmlformats.org/drawingml/2006/main">
            <a:lvl1pPr marL="0" indent="0" algn="ctr">
              <a:buNone/>
              <a:defRPr sz="2800" i="1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 xmlns:a="http://schemas.openxmlformats.org/drawingml/2006/main">
            <a:r>
              <a:t>Click to edit Master subtitle style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86C48C2F-FFF0-3BD1-7A65-E7257CFE85E3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fld id="{082C65D0-441F-4A08-A661-964315BDD1A3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6BD9C15C-973C-49FD-3321-74CE5CC80814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/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F1685622-31F9-4730-156D-0EE64AA5CF09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-6825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10.xml><?xml version="1.0" encoding="utf-8"?>
<p:sldLayout xmlns:p="http://schemas.openxmlformats.org/presentationml/2006/main" preserve="1" userDrawn="1">
  <p:cSld name="12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2B9C01DD-0E68-49E7-B171-B6934EA79542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 wrap="none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1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F2505EB3-A52F-7CCC-E26A-68C7E36272C5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249701" y="1825625"/>
            <a:ext cx="5596598" cy="4782674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1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416265CB-47E4-61BE-6319-D88C5660E29F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11.xml><?xml version="1.0" encoding="utf-8"?>
<p:sldLayout xmlns:p="http://schemas.openxmlformats.org/presentationml/2006/main" preserve="1" userDrawn="1">
  <p:cSld name="4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3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86DFE210-1E49-10F6-8965-73FE97211F43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6095997" y="499403"/>
            <a:ext cx="5419963" cy="6108896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1B8AC2A0-4F1F-4CBE-A39D-F4575A80D0FB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 wrap="none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FAD2AC4D-079E-BD41-5C2F-9F68267E09C0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12.xml><?xml version="1.0" encoding="utf-8"?>
<p:sldLayout xmlns:p="http://schemas.openxmlformats.org/presentationml/2006/main" preserve="1" userDrawn="1">
  <p:cSld name="9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4735EE07-C69D-4A79-BA49-FB33B2D9674A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34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3458013A-63A7-3667-E388-8A47A268732E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13.xml><?xml version="1.0" encoding="utf-8"?>
<p:sldLayout xmlns:p="http://schemas.openxmlformats.org/presentationml/2006/main" preserve="1" userDrawn="1">
  <p:cSld name="8_Title and Content">
    <p:bg>
      <p:bgPr>
        <a:gradFill xmlns:a="http://schemas.openxmlformats.org/drawingml/2006/main" rotWithShape="1">
          <a:gsLst>
            <a:gs pos="50000">
              <a:schemeClr val="bg1">
                <a:lumMod val="100000"/>
              </a:schemeClr>
            </a:gs>
            <a:gs pos="100000">
              <a:schemeClr val="bg1">
                <a:lumMod val="80000"/>
              </a:schemeClr>
            </a:gs>
            <a:gs pos="0">
              <a:schemeClr val="bg1">
                <a:lumMod val="40000"/>
                <a:lumOff val="60000"/>
              </a:schemeClr>
            </a:gs>
          </a:gsLst>
          <a:lin ang="13500000" scaled="1"/>
          <a:tileRect/>
        </a:gra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 b="1"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256F8530-C384-4674-BB79-C654E14EF38F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9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D6A6647D-EC95-668A-6EAE-DA7AAE6BA5A7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457226" y="2123359"/>
            <a:ext cx="11235369" cy="4484940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1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F4FCC4F9-10E7-54F1-BAAC-3EC046996A34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14.xml><?xml version="1.0" encoding="utf-8"?>
<p:sldLayout xmlns:p="http://schemas.openxmlformats.org/presentationml/2006/main" preserve="1" userDrawn="1">
  <p:cSld name="17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6B3BC3AC-D59A-9E58-4198-CD7298849C81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A480001B-B375-E3B5-7360-8517D67AE288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  <p:sp>
        <p:nvSpPr>
          <p:cNvPr id="17" name="Title 1">
            <a:extLst xmlns:a="http://schemas.openxmlformats.org/drawingml/2006/main">
              <a:ext uri="{FF2B5EF4-FFF2-40B4-BE49-F238E27FC236}">
                <a16:creationId xmlns:a16="http://schemas.microsoft.com/office/drawing/2014/main" id="{797BE328-01E2-2234-2C0D-CEEF6D8234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6740" y="249700"/>
            <a:ext cx="11018520" cy="1825625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>
            <a:noAutofit/>
          </a:bodyPr>
          <a:lstStyle xmlns:a="http://schemas.openxmlformats.org/drawingml/2006/main">
            <a:lvl1pPr algn="ctr" defTabSz="914400">
              <a:lnSpc>
                <a:spcPct val="90000"/>
              </a:lnSpc>
              <a:spcBef>
                <a:spcPct val="0"/>
              </a:spcBef>
              <a:buNone/>
              <a:defRPr sz="6600" b="0" kern="1200">
                <a:solidFill>
                  <a:schemeClr val="tx1">
                    <a:lumMod val="75000"/>
                  </a:schemeClr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endParaRPr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18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B948DEF0-02E8-C66E-4062-7B1D454FFFBF}"/>
              </a:ext>
            </a:extLst>
          </p:cNvPr>
          <p:cNvSpPr>
            <a:spLocks xmlns:a="http://schemas.openxmlformats.org/drawingml/2006/main" noGrp="1"/>
          </p:cNvSpPr>
          <p:nvPr>
            <p:ph idx="1" hasCustomPrompt="1"/>
          </p:nvPr>
        </p:nvSpPr>
        <p:spPr>
          <a:xfrm xmlns:a="http://schemas.openxmlformats.org/drawingml/2006/main">
            <a:off x="586740" y="2123359"/>
            <a:ext cx="11018520" cy="4484939"/>
          </a:xfrm>
          <a:prstGeom xmlns:a="http://schemas.openxmlformats.org/drawingml/2006/main" prst="rect">
            <a:avLst/>
          </a:prstGeom>
          <a:gradFill xmlns:a="http://schemas.openxmlformats.org/drawingml/2006/main" rotWithShape="1">
            <a:gsLst>
              <a:gs pos="0">
                <a:schemeClr val="tx2">
                  <a:lumMod val="50000"/>
                </a:schemeClr>
              </a:gs>
              <a:gs pos="100000">
                <a:schemeClr val="tx2">
                  <a:lumMod val="50000"/>
                  <a:alpha val="50000"/>
                </a:schemeClr>
              </a:gs>
            </a:gsLst>
            <a:lin ang="5400000" scaled="1"/>
            <a:tileRect/>
          </a:gradFill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2"/>
                </a:solidFill>
              </a:defRPr>
            </a:lvl1pPr>
            <a:lvl2pPr>
              <a:buNone/>
              <a:defRPr>
                <a:solidFill>
                  <a:schemeClr val="bg2"/>
                </a:solidFill>
              </a:defRPr>
            </a:lvl2pPr>
            <a:lvl3pPr>
              <a:buNone/>
              <a:defRPr>
                <a:solidFill>
                  <a:schemeClr val="bg2"/>
                </a:solidFill>
              </a:defRPr>
            </a:lvl3pPr>
            <a:lvl4pPr>
              <a:buNone/>
              <a:defRPr>
                <a:solidFill>
                  <a:schemeClr val="bg2"/>
                </a:solidFill>
              </a:defRPr>
            </a:lvl4pPr>
            <a:lvl5pPr>
              <a:buNone/>
              <a:defRPr>
                <a:solidFill>
                  <a:schemeClr val="bg2"/>
                </a:solidFill>
              </a:defRPr>
            </a:lvl5pPr>
          </a:lstStyle>
          <a:p xmlns:a="http://schemas.openxmlformats.org/drawingml/2006/main">
            <a:r>
              <a:t>Title, Publisher. (M’s”) [Slide #] – [URL]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20" name="Title 7">
            <a:extLst xmlns:a="http://schemas.openxmlformats.org/drawingml/2006/main">
              <a:ext uri="{FF2B5EF4-FFF2-40B4-BE49-F238E27FC236}">
                <a16:creationId xmlns:a16="http://schemas.microsoft.com/office/drawing/2014/main" id="{7E505473-6819-A89F-97B0-4A88177DDF19}"/>
              </a:ext>
            </a:extLst>
          </p:cNvPr>
          <p:cNvSpPr>
            <a:spLocks xmlns:a="http://schemas.openxmlformats.org/drawingml/2006/main" noGrp="1"/>
          </p:cNvSpPr>
          <p:nvPr>
            <p:ph type="title" idx="0" hasCustomPrompt="1"/>
          </p:nvPr>
        </p:nvSpPr>
        <p:spPr>
          <a:xfrm xmlns:a="http://schemas.openxmlformats.org/drawingml/2006/main">
            <a:off x="838200" y="365125"/>
            <a:ext cx="10515600" cy="1325563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anchor="ctr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r>
              <a:t>Lesson Resources</a:t>
            </a:r>
          </a:p>
        </p:txBody>
      </p:sp>
    </p:spTree>
  </p:cSld>
</p:sldLayout>
</file>

<file path=ppt/slideLayouts/slideLayout15.xml><?xml version="1.0" encoding="utf-8"?>
<p:sldLayout xmlns:p="http://schemas.openxmlformats.org/presentationml/2006/main" preserve="1" userDrawn="1">
  <p:cSld name="18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6B3BC3AC-D59A-9E58-4198-CD7298849C81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A480001B-B375-E3B5-7360-8517D67AE288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  <p:sp>
        <p:nvSpPr>
          <p:cNvPr id="17" name="Title 1">
            <a:extLst xmlns:a="http://schemas.openxmlformats.org/drawingml/2006/main">
              <a:ext uri="{FF2B5EF4-FFF2-40B4-BE49-F238E27FC236}">
                <a16:creationId xmlns:a16="http://schemas.microsoft.com/office/drawing/2014/main" id="{797BE328-01E2-2234-2C0D-CEEF6D8234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6740" y="249700"/>
            <a:ext cx="11018520" cy="1825625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>
            <a:noAutofit/>
          </a:bodyPr>
          <a:lstStyle xmlns:a="http://schemas.openxmlformats.org/drawingml/2006/main">
            <a:lvl1pPr algn="ctr" defTabSz="914400">
              <a:lnSpc>
                <a:spcPct val="90000"/>
              </a:lnSpc>
              <a:spcBef>
                <a:spcPct val="0"/>
              </a:spcBef>
              <a:buNone/>
              <a:defRPr sz="6600" b="0" kern="1200">
                <a:solidFill>
                  <a:schemeClr val="tx1">
                    <a:lumMod val="75000"/>
                  </a:schemeClr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endParaRPr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18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B948DEF0-02E8-C66E-4062-7B1D454FFFBF}"/>
              </a:ext>
            </a:extLst>
          </p:cNvPr>
          <p:cNvSpPr>
            <a:spLocks xmlns:a="http://schemas.openxmlformats.org/drawingml/2006/main" noGrp="1"/>
          </p:cNvSpPr>
          <p:nvPr>
            <p:ph idx="1" hasCustomPrompt="1"/>
          </p:nvPr>
        </p:nvSpPr>
        <p:spPr>
          <a:xfrm xmlns:a="http://schemas.openxmlformats.org/drawingml/2006/main">
            <a:off x="586740" y="2123359"/>
            <a:ext cx="11018520" cy="4484939"/>
          </a:xfrm>
          <a:prstGeom xmlns:a="http://schemas.openxmlformats.org/drawingml/2006/main" prst="rect">
            <a:avLst/>
          </a:prstGeom>
          <a:gradFill xmlns:a="http://schemas.openxmlformats.org/drawingml/2006/main" rotWithShape="1">
            <a:gsLst>
              <a:gs pos="0">
                <a:schemeClr val="tx2">
                  <a:lumMod val="50000"/>
                </a:schemeClr>
              </a:gs>
              <a:gs pos="100000">
                <a:schemeClr val="tx2">
                  <a:lumMod val="50000"/>
                  <a:alpha val="50000"/>
                </a:schemeClr>
              </a:gs>
            </a:gsLst>
            <a:lin ang="5400000" scaled="1"/>
            <a:tileRect/>
          </a:gradFill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2"/>
                </a:solidFill>
              </a:defRPr>
            </a:lvl1pPr>
            <a:lvl2pPr>
              <a:buNone/>
              <a:defRPr>
                <a:solidFill>
                  <a:schemeClr val="bg2"/>
                </a:solidFill>
              </a:defRPr>
            </a:lvl2pPr>
            <a:lvl3pPr>
              <a:buNone/>
              <a:defRPr>
                <a:solidFill>
                  <a:schemeClr val="bg2"/>
                </a:solidFill>
              </a:defRPr>
            </a:lvl3pPr>
            <a:lvl4pPr>
              <a:buNone/>
              <a:defRPr>
                <a:solidFill>
                  <a:schemeClr val="bg2"/>
                </a:solidFill>
              </a:defRPr>
            </a:lvl4pPr>
            <a:lvl5pPr>
              <a:buNone/>
              <a:defRPr>
                <a:solidFill>
                  <a:schemeClr val="bg2"/>
                </a:solidFill>
              </a:defRPr>
            </a:lvl5pPr>
          </a:lstStyle>
          <a:p xmlns:a="http://schemas.openxmlformats.org/drawingml/2006/main">
            <a:r>
              <a:t>YX,LX – Document Title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20" name="Title 7">
            <a:extLst xmlns:a="http://schemas.openxmlformats.org/drawingml/2006/main">
              <a:ext uri="{FF2B5EF4-FFF2-40B4-BE49-F238E27FC236}">
                <a16:creationId xmlns:a16="http://schemas.microsoft.com/office/drawing/2014/main" id="{7E505473-6819-A89F-97B0-4A88177DDF19}"/>
              </a:ext>
            </a:extLst>
          </p:cNvPr>
          <p:cNvSpPr>
            <a:spLocks xmlns:a="http://schemas.openxmlformats.org/drawingml/2006/main" noGrp="1"/>
          </p:cNvSpPr>
          <p:nvPr>
            <p:ph type="title" idx="0" hasCustomPrompt="1"/>
          </p:nvPr>
        </p:nvSpPr>
        <p:spPr>
          <a:xfrm xmlns:a="http://schemas.openxmlformats.org/drawingml/2006/main">
            <a:off x="838200" y="365125"/>
            <a:ext cx="10515600" cy="1325563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anchor="ctr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r>
              <a:t>Lesson Materials</a:t>
            </a:r>
          </a:p>
        </p:txBody>
      </p:sp>
    </p:spTree>
  </p:cSld>
</p:sldLayout>
</file>

<file path=ppt/slideLayouts/slideLayout16.xml><?xml version="1.0" encoding="utf-8"?>
<p:sldLayout xmlns:p="http://schemas.openxmlformats.org/presentationml/2006/main" userDrawn="1">
  <p:cSld name="15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F4FCC4F9-10E7-54F1-BAAC-3EC046996A34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  <p:sp>
        <p:nvSpPr>
          <p:cNvPr id="6" name="Title 1">
            <a:extLst xmlns:a="http://schemas.openxmlformats.org/drawingml/2006/main">
              <a:ext uri="{FF2B5EF4-FFF2-40B4-BE49-F238E27FC236}">
                <a16:creationId xmlns:a16="http://schemas.microsoft.com/office/drawing/2014/main" id="{8FF018E4-E5E3-7AEE-21A3-BE542CE49C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6740" y="249700"/>
            <a:ext cx="11018520" cy="1825625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>
            <a:noAutofit/>
          </a:bodyPr>
          <a:lstStyle xmlns:a="http://schemas.openxmlformats.org/drawingml/2006/main">
            <a:lvl1pPr algn="ctr" defTabSz="914400">
              <a:lnSpc>
                <a:spcPct val="90000"/>
              </a:lnSpc>
              <a:spcBef>
                <a:spcPct val="0"/>
              </a:spcBef>
              <a:buNone/>
              <a:defRPr sz="6600" b="0" kern="1200">
                <a:solidFill>
                  <a:schemeClr val="tx1">
                    <a:lumMod val="75000"/>
                  </a:schemeClr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endParaRPr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3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03D035B6-E20E-36D4-E75D-8559B2E25E0A}"/>
              </a:ext>
            </a:extLst>
          </p:cNvPr>
          <p:cNvSpPr>
            <a:spLocks xmlns:a="http://schemas.openxmlformats.org/drawingml/2006/main" noGrp="1"/>
          </p:cNvSpPr>
          <p:nvPr>
            <p:ph idx="1" hasCustomPrompt="1"/>
          </p:nvPr>
        </p:nvSpPr>
        <p:spPr>
          <a:xfrm xmlns:a="http://schemas.openxmlformats.org/drawingml/2006/main">
            <a:off x="586740" y="2123359"/>
            <a:ext cx="11018520" cy="4484939"/>
          </a:xfrm>
          <a:prstGeom xmlns:a="http://schemas.openxmlformats.org/drawingml/2006/main" prst="rect">
            <a:avLst/>
          </a:prstGeom>
          <a:gradFill xmlns:a="http://schemas.openxmlformats.org/drawingml/2006/main" rotWithShape="1">
            <a:gsLst>
              <a:gs pos="0">
                <a:schemeClr val="tx2">
                  <a:lumMod val="50000"/>
                </a:schemeClr>
              </a:gs>
              <a:gs pos="100000">
                <a:schemeClr val="tx2">
                  <a:lumMod val="50000"/>
                  <a:alpha val="50000"/>
                </a:schemeClr>
              </a:gs>
            </a:gsLst>
            <a:lin ang="5400000" scaled="1"/>
            <a:tileRect/>
          </a:gradFill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2"/>
                </a:solidFill>
              </a:defRPr>
            </a:lvl1pPr>
            <a:lvl2pPr>
              <a:buNone/>
              <a:defRPr>
                <a:solidFill>
                  <a:schemeClr val="bg2"/>
                </a:solidFill>
              </a:defRPr>
            </a:lvl2pPr>
            <a:lvl3pPr>
              <a:buNone/>
              <a:defRPr>
                <a:solidFill>
                  <a:schemeClr val="bg2"/>
                </a:solidFill>
              </a:defRPr>
            </a:lvl3pPr>
            <a:lvl4pPr>
              <a:buNone/>
              <a:defRPr>
                <a:solidFill>
                  <a:schemeClr val="bg2"/>
                </a:solidFill>
              </a:defRPr>
            </a:lvl4pPr>
            <a:lvl5pPr>
              <a:buNone/>
              <a:defRPr>
                <a:solidFill>
                  <a:schemeClr val="bg2"/>
                </a:solidFill>
              </a:defRPr>
            </a:lvl5pPr>
          </a:lstStyle>
          <a:p xmlns:a="http://schemas.openxmlformats.org/drawingml/2006/main">
            <a:r>
              <a:t>Author. </a:t>
            </a:r>
            <a:r>
              <a:rPr i="1"/>
              <a:t>Title</a:t>
            </a:r>
            <a:r>
              <a:t>. Print House: Publisher, Date. #ISBN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8" name="Title 7">
            <a:extLst xmlns:a="http://schemas.openxmlformats.org/drawingml/2006/main">
              <a:ext uri="{FF2B5EF4-FFF2-40B4-BE49-F238E27FC236}">
                <a16:creationId xmlns:a16="http://schemas.microsoft.com/office/drawing/2014/main" id="{C03114D9-0D6C-3483-6AC9-CFC5D6EA2492}"/>
              </a:ext>
            </a:extLst>
          </p:cNvPr>
          <p:cNvSpPr>
            <a:spLocks xmlns:a="http://schemas.openxmlformats.org/drawingml/2006/main" noGrp="1"/>
          </p:cNvSpPr>
          <p:nvPr>
            <p:ph type="title" idx="0" hasCustomPrompt="1"/>
          </p:nvPr>
        </p:nvSpPr>
        <p:spPr>
          <a:xfrm xmlns:a="http://schemas.openxmlformats.org/drawingml/2006/main">
            <a:off x="838200" y="365125"/>
            <a:ext cx="10515600" cy="1325563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anchor="ctr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r>
              <a:t>References</a:t>
            </a:r>
          </a:p>
        </p:txBody>
      </p:sp>
    </p:spTree>
  </p:cSld>
</p:sldLayout>
</file>

<file path=ppt/slideLayouts/slideLayout17.xml><?xml version="1.0" encoding="utf-8"?>
<p:sldLayout xmlns:p="http://schemas.openxmlformats.org/presentationml/2006/main" preserve="1" userDrawn="1">
  <p:cSld name="19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F4FCC4F9-10E7-54F1-BAAC-3EC046996A34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  <p:sp>
        <p:nvSpPr>
          <p:cNvPr id="6" name="Title 1">
            <a:extLst xmlns:a="http://schemas.openxmlformats.org/drawingml/2006/main">
              <a:ext uri="{FF2B5EF4-FFF2-40B4-BE49-F238E27FC236}">
                <a16:creationId xmlns:a16="http://schemas.microsoft.com/office/drawing/2014/main" id="{8FF018E4-E5E3-7AEE-21A3-BE542CE49C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6740" y="249700"/>
            <a:ext cx="11018520" cy="1825625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>
            <a:noAutofit/>
          </a:bodyPr>
          <a:lstStyle xmlns:a="http://schemas.openxmlformats.org/drawingml/2006/main">
            <a:lvl1pPr algn="ctr" defTabSz="914400">
              <a:lnSpc>
                <a:spcPct val="90000"/>
              </a:lnSpc>
              <a:spcBef>
                <a:spcPct val="0"/>
              </a:spcBef>
              <a:buNone/>
              <a:defRPr sz="6600" b="0" kern="1200">
                <a:solidFill>
                  <a:schemeClr val="tx1">
                    <a:lumMod val="75000"/>
                  </a:schemeClr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endParaRPr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8" name="Title 7">
            <a:extLst xmlns:a="http://schemas.openxmlformats.org/drawingml/2006/main">
              <a:ext uri="{FF2B5EF4-FFF2-40B4-BE49-F238E27FC236}">
                <a16:creationId xmlns:a16="http://schemas.microsoft.com/office/drawing/2014/main" id="{C03114D9-0D6C-3483-6AC9-CFC5D6EA2492}"/>
              </a:ext>
            </a:extLst>
          </p:cNvPr>
          <p:cNvSpPr>
            <a:spLocks xmlns:a="http://schemas.openxmlformats.org/drawingml/2006/main" noGrp="1"/>
          </p:cNvSpPr>
          <p:nvPr>
            <p:ph type="title" idx="0" hasCustomPrompt="1"/>
          </p:nvPr>
        </p:nvSpPr>
        <p:spPr>
          <a:xfrm xmlns:a="http://schemas.openxmlformats.org/drawingml/2006/main">
            <a:off x="5157788" y="5909400"/>
            <a:ext cx="7200000" cy="720000"/>
          </a:xfrm>
          <a:prstGeom xmlns:a="http://schemas.openxmlformats.org/drawingml/2006/main" prst="roundRect">
            <a:avLst/>
          </a:prstGeom>
          <a:solidFill xmlns:a="http://schemas.openxmlformats.org/drawingml/2006/main">
            <a:schemeClr val="dk1">
              <a:alpha val="50000"/>
            </a:schemeClr>
          </a:solidFill>
          <a:ln xmlns:a="http://schemas.openxmlformats.org/drawingml/2006/main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>
            <a:lvl1pPr marL="144000" indent="0" algn="l" defTabSz="914400">
              <a:lnSpc>
                <a:spcPct val="100000"/>
              </a:lnSpc>
              <a:spcBef>
                <a:spcPts val="0"/>
              </a:spcBef>
              <a:buFont typeface="Arial"/>
              <a:buNone/>
              <a:defRPr sz="3200" kern="1200">
                <a:solidFill>
                  <a:schemeClr val="bg2"/>
                </a:solidFill>
                <a:latin typeface="+mn-lt"/>
                <a:ea typeface="+mn-lt"/>
                <a:cs typeface="+mn-lt"/>
              </a:defRPr>
            </a:lvl1pPr>
          </a:lstStyle>
          <a:p xmlns:a="http://schemas.openxmlformats.org/drawingml/2006/main">
            <a:r>
              <a:t>Title, Artist. Date.</a:t>
            </a:r>
          </a:p>
        </p:txBody>
      </p:sp>
    </p:spTree>
  </p:cSld>
</p:sldLayout>
</file>

<file path=ppt/slideLayouts/slideLayout2.xml><?xml version="1.0" encoding="utf-8"?>
<p:sldLayout xmlns:p="http://schemas.openxmlformats.org/presentationml/2006/main" userDrawn="1">
  <p:cSld name="1_Title Slide">
    <p:bg>
      <p:bgPr>
        <a:gradFill xmlns:a="http://schemas.openxmlformats.org/drawingml/2006/main" rotWithShape="1">
          <a:gsLst>
            <a:gs pos="50000">
              <a:schemeClr val="bg1">
                <a:lumMod val="100000"/>
              </a:schemeClr>
            </a:gs>
            <a:gs pos="100000">
              <a:schemeClr val="bg1">
                <a:lumMod val="80000"/>
              </a:schemeClr>
            </a:gs>
            <a:gs pos="0">
              <a:schemeClr val="bg1">
                <a:lumMod val="40000"/>
                <a:lumOff val="60000"/>
              </a:schemeClr>
            </a:gs>
          </a:gsLst>
          <a:lin ang="13500000" scaled="1"/>
          <a:tileRect/>
        </a:gra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B4C8E104-B55B-31E4-8849-0CD9954966D7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 b="1"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3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08786CED-72B0-AB0C-6370-11F03E33F2DF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C4A3B219-CAF7-46F4-A3F5-A537AEF86B11}" type="datetime1">
              <a:t>8/18/2026</a:t>
            </a:fld>
            <a:endParaRPr/>
          </a:p>
        </p:txBody>
      </p:sp>
      <p:sp>
        <p:nvSpPr>
          <p:cNvPr id="14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37BF2DB7-C769-95B2-758C-12FCDF29863B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2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DE164FB7-9DD3-6E08-05D1-A3C165D7F008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  <p:sp>
        <p:nvSpPr>
          <p:cNvPr id="22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219371DD-BBD3-4487-190C-12EF01DDBE59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249701" y="1825625"/>
            <a:ext cx="5596598" cy="4782674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</p:spTree>
  </p:cSld>
</p:sldLayout>
</file>

<file path=ppt/slideLayouts/slideLayout3.xml><?xml version="1.0" encoding="utf-8"?>
<p:sldLayout xmlns:p="http://schemas.openxmlformats.org/presentationml/2006/main" preserve="1" userDrawn="1">
  <p:cSld name="2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2835613E-DE3D-40E1-997D-6BA1673DCE60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7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54EBD78A-417B-A9EE-B3B1-D66544678F90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249701" y="1825625"/>
            <a:ext cx="5596598" cy="4782674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27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34B27B38-995A-54B7-057A-D4A0FE4EAAC6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4.xml><?xml version="1.0" encoding="utf-8"?>
<p:sldLayout xmlns:p="http://schemas.openxmlformats.org/presentationml/2006/main" preserve="1" userDrawn="1">
  <p:cSld name="3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535E647E-ED87-4D05-9F83-49A98077B9AA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6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500C920D-003A-C38F-259E-003FC6293F83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6095998" y="1837056"/>
            <a:ext cx="5596598" cy="4771242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3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7F0357DB-9922-6C0F-56CF-E24D9320B6E9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5.xml><?xml version="1.0" encoding="utf-8"?>
<p:sldLayout xmlns:p="http://schemas.openxmlformats.org/presentationml/2006/main" preserve="1" userDrawn="1">
  <p:cSld name="5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C438CA8A-3428-476F-8D2C-619DA176B5B0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6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500C920D-003A-C38F-259E-003FC6293F83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249701" y="1825625"/>
            <a:ext cx="5596598" cy="4782674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29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015C2B31-079A-16F6-9A37-DE09318B83F7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6.xml><?xml version="1.0" encoding="utf-8"?>
<p:sldLayout xmlns:p="http://schemas.openxmlformats.org/presentationml/2006/main" preserve="1" userDrawn="1">
  <p:cSld name="6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2CE03160-6161-4CC1-99C3-354D8A8FCA08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3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F8BCE855-2A66-74A5-5A8F-9C9C8807CCE2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7.xml><?xml version="1.0" encoding="utf-8"?>
<p:sldLayout xmlns:p="http://schemas.openxmlformats.org/presentationml/2006/main" preserve="1" userDrawn="1">
  <p:cSld name="7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37E49E4A-6932-4B3B-838F-8BC15D79B148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9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D6A6647D-EC95-668A-6EAE-DA7AAE6BA5A7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457226" y="2123359"/>
            <a:ext cx="11235369" cy="4484940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22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586F8230-4C53-9CEB-BAE1-A9144959F103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8.xml><?xml version="1.0" encoding="utf-8"?>
<p:sldLayout xmlns:p="http://schemas.openxmlformats.org/presentationml/2006/main" preserve="1" userDrawn="1">
  <p:cSld name="10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14A1A3A6-AA1C-4C1A-A4AB-09B06E6443FF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 wrap="none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1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F2505EB3-A52F-7CCC-E26A-68C7E36272C5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249701" y="1825625"/>
            <a:ext cx="5596598" cy="4782674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1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148D5E70-84D4-0F33-1F0F-2DC41AB4EFEE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9.xml><?xml version="1.0" encoding="utf-8"?>
<p:sldLayout xmlns:p="http://schemas.openxmlformats.org/presentationml/2006/main" preserve="1" userDrawn="1">
  <p:cSld name="11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2B9C01DD-0E68-49E7-B171-B6934EA79542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 wrap="none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1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F2505EB3-A52F-7CCC-E26A-68C7E36272C5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249701" y="1825625"/>
            <a:ext cx="5596598" cy="4782674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1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416265CB-47E4-61BE-6319-D88C5660E29F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bb46d6f6ecbf46c8" /><Relationship Type="http://schemas.openxmlformats.org/officeDocument/2006/relationships/slideLayout" Target="/ppt/slideLayouts/slideLayout1.xml" Id="R5d2c930e559b4ea1" /><Relationship Type="http://schemas.openxmlformats.org/officeDocument/2006/relationships/slideLayout" Target="/ppt/slideLayouts/slideLayout2.xml" Id="R47b9751d45fe4848" /><Relationship Type="http://schemas.openxmlformats.org/officeDocument/2006/relationships/slideLayout" Target="/ppt/slideLayouts/slideLayout3.xml" Id="Rbbbec8483f134106" /><Relationship Type="http://schemas.openxmlformats.org/officeDocument/2006/relationships/slideLayout" Target="/ppt/slideLayouts/slideLayout4.xml" Id="Re42bff39543249ab" /><Relationship Type="http://schemas.openxmlformats.org/officeDocument/2006/relationships/slideLayout" Target="/ppt/slideLayouts/slideLayout5.xml" Id="R76e88285b0424b97" /><Relationship Type="http://schemas.openxmlformats.org/officeDocument/2006/relationships/slideLayout" Target="/ppt/slideLayouts/slideLayout6.xml" Id="Rb2b9b0b879d148e1" /><Relationship Type="http://schemas.openxmlformats.org/officeDocument/2006/relationships/slideLayout" Target="/ppt/slideLayouts/slideLayout7.xml" Id="Rd03748d52f03401e" /><Relationship Type="http://schemas.openxmlformats.org/officeDocument/2006/relationships/slideLayout" Target="/ppt/slideLayouts/slideLayout8.xml" Id="Rc127d37588974b02" /><Relationship Type="http://schemas.openxmlformats.org/officeDocument/2006/relationships/slideLayout" Target="/ppt/slideLayouts/slideLayout9.xml" Id="R828f33188a024701" /><Relationship Type="http://schemas.openxmlformats.org/officeDocument/2006/relationships/slideLayout" Target="/ppt/slideLayouts/slideLayout10.xml" Id="R83ed825c4e1545e6" /><Relationship Type="http://schemas.openxmlformats.org/officeDocument/2006/relationships/slideLayout" Target="/ppt/slideLayouts/slideLayout11.xml" Id="Rcfd93ddad1ca4452" /><Relationship Type="http://schemas.openxmlformats.org/officeDocument/2006/relationships/slideLayout" Target="/ppt/slideLayouts/slideLayout12.xml" Id="Re83feab2b2e04db3" /><Relationship Type="http://schemas.openxmlformats.org/officeDocument/2006/relationships/slideLayout" Target="/ppt/slideLayouts/slideLayout13.xml" Id="Rf8ff7a6287194a93" /></Relationships>
</file>

<file path=ppt/slideMasters/_rels/slideMaster2.xml.rels>&#65279;<?xml version="1.0" encoding="utf-8"?><Relationships xmlns="http://schemas.openxmlformats.org/package/2006/relationships"><Relationship Type="http://schemas.openxmlformats.org/officeDocument/2006/relationships/theme" Target="/ppt/slideMasters/theme/theme3.xml" Id="R7eac86eb183249e9" /><Relationship Type="http://schemas.openxmlformats.org/officeDocument/2006/relationships/slideLayout" Target="/ppt/slideLayouts/slideLayout14.xml" Id="R3d78412baac44b38" /><Relationship Type="http://schemas.openxmlformats.org/officeDocument/2006/relationships/slideLayout" Target="/ppt/slideLayouts/slideLayout15.xml" Id="Rf67db406af5a4da4" /><Relationship Type="http://schemas.openxmlformats.org/officeDocument/2006/relationships/slideLayout" Target="/ppt/slideLayouts/slideLayout16.xml" Id="R875d027b34734ba7" /><Relationship Type="http://schemas.openxmlformats.org/officeDocument/2006/relationships/slideLayout" Target="/ppt/slideLayouts/slideLayout17.xml" Id="Rfb32e51c49b24343" /></Relationships>
</file>

<file path=ppt/slideMasters/slideMaster1.xml><?xml version="1.0" encoding="utf-8"?>
<p:sldMaster xmlns:p="http://schemas.openxmlformats.org/presentationml/2006/main">
  <p:cSld>
    <p:bg>
      <p:bgPr>
        <a:gradFill xmlns:a="http://schemas.openxmlformats.org/drawingml/2006/main" rotWithShape="1">
          <a:gsLst>
            <a:gs pos="50000">
              <a:schemeClr val="bg1">
                <a:lumMod val="100000"/>
              </a:schemeClr>
            </a:gs>
            <a:gs pos="100000">
              <a:schemeClr val="bg1">
                <a:lumMod val="80000"/>
              </a:schemeClr>
            </a:gs>
            <a:gs pos="0">
              <a:schemeClr val="bg1">
                <a:lumMod val="40000"/>
                <a:lumOff val="60000"/>
              </a:schemeClr>
            </a:gs>
          </a:gsLst>
          <a:lin ang="2700000" scaled="1"/>
          <a:tileRect/>
        </a:gra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Placeholder 1">
            <a:extLst xmlns:a="http://schemas.openxmlformats.org/drawingml/2006/main">
              <a:ext uri="{FF2B5EF4-FFF2-40B4-BE49-F238E27FC236}">
                <a16:creationId xmlns:a16="http://schemas.microsoft.com/office/drawing/2014/main" id="{0D0E148A-F1CD-0C5A-623D-E33DA76E80F0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1"/>
            <a:ext cx="9977120" cy="1690688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>
            <a:noAutofit/>
          </a:bodyPr>
          <a:lstStyle xmlns:a="http://schemas.openxmlformats.org/drawingml/2006/main"/>
          <a:p xmlns:a="http://schemas.openxmlformats.org/drawingml/2006/main">
            <a:r>
              <a:t>Click to edit Master title</a:t>
            </a:r>
          </a:p>
        </p:txBody>
      </p:sp>
      <p:sp>
        <p:nvSpPr>
          <p:cNvPr id="3" name="Text Placeholder 2">
            <a:extLst xmlns:a="http://schemas.openxmlformats.org/drawingml/2006/main">
              <a:ext uri="{FF2B5EF4-FFF2-40B4-BE49-F238E27FC236}">
                <a16:creationId xmlns:a16="http://schemas.microsoft.com/office/drawing/2014/main" id="{3BD28873-446D-183B-106A-388C12ACAC53}"/>
              </a:ext>
            </a:extLst>
          </p:cNvPr>
          <p:cNvSpPr>
            <a:spLocks xmlns:a="http://schemas.openxmlformats.org/drawingml/2006/main" noGrp="1"/>
          </p:cNvSpPr>
          <p:nvPr>
            <p:ph type="body" idx="1"/>
          </p:nvPr>
        </p:nvSpPr>
        <p:spPr>
          <a:xfrm xmlns:a="http://schemas.openxmlformats.org/drawingml/2006/main">
            <a:off x="457994" y="1825625"/>
            <a:ext cx="11276012" cy="4351338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>
            <a:normAutofit/>
          </a:bodyPr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05C26E1F-1B47-4D4C-3CA7-8BBC7B24B10C}"/>
              </a:ext>
            </a:extLst>
          </p:cNvPr>
          <p:cNvSpPr>
            <a:spLocks xmlns:a="http://schemas.openxmlformats.org/drawingml/2006/main" noGrp="1"/>
          </p:cNvSpPr>
          <p:nvPr>
            <p:ph type="dt" idx="2"/>
          </p:nvPr>
        </p:nvSpPr>
        <p:spPr>
          <a:xfrm xmlns:a="http://schemas.openxmlformats.org/drawingml/2006/main">
            <a:off x="9977120" y="0"/>
            <a:ext cx="2214880" cy="46736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/>
          <a:lstStyle xmlns:a="http://schemas.openxmlformats.org/drawingml/2006/main">
            <a:lvl1pPr algn="ctr">
              <a:buNone/>
              <a:defRPr sz="2800">
                <a:solidFill>
                  <a:schemeClr val="tx1"/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fld id="{C2DFA766-6DCC-4D4F-9ED6-5B2F7E712460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91754E13-F593-6CC3-C3FC-6ED8103C4864}"/>
              </a:ext>
            </a:extLst>
          </p:cNvPr>
          <p:cNvSpPr>
            <a:spLocks xmlns:a="http://schemas.openxmlformats.org/drawingml/2006/main" noGrp="1"/>
          </p:cNvSpPr>
          <p:nvPr>
            <p:ph type="ftr" idx="3"/>
          </p:nvPr>
        </p:nvSpPr>
        <p:spPr>
          <a:xfrm xmlns:a="http://schemas.openxmlformats.org/drawingml/2006/main" rot="16200000">
            <a:off x="9905603" y="4571603"/>
            <a:ext cx="4114800" cy="457994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wrap="none" lIns="91440" tIns="45720" rIns="91440" bIns="45720" anchor="ctr"/>
          <a:lstStyle xmlns:a="http://schemas.openxmlformats.org/drawingml/2006/main">
            <a:lvl1pPr algn="l">
              <a:buNone/>
              <a:defRPr sz="2800">
                <a:solidFill>
                  <a:schemeClr val="tx1"/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C60B643B-EE49-3EF8-EE8D-8371B9C4741F}"/>
              </a:ext>
            </a:extLst>
          </p:cNvPr>
          <p:cNvSpPr>
            <a:spLocks xmlns:a="http://schemas.openxmlformats.org/drawingml/2006/main" noGrp="1"/>
          </p:cNvSpPr>
          <p:nvPr>
            <p:ph type="sldNum" idx="4"/>
          </p:nvPr>
        </p:nvSpPr>
        <p:spPr>
          <a:xfrm xmlns:a="http://schemas.openxmlformats.org/drawingml/2006/main">
            <a:off x="0" y="6400799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/>
          <a:lstStyle xmlns:a="http://schemas.openxmlformats.org/drawingml/2006/main">
            <a:lvl1pPr algn="ctr">
              <a:buNone/>
              <a:defRPr sz="1800"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d2c930e559b4ea1"/>
    <p:sldLayoutId xmlns:r="http://schemas.openxmlformats.org/officeDocument/2006/relationships" id="2147483650" r:id="R47b9751d45fe4848"/>
    <p:sldLayoutId xmlns:r="http://schemas.openxmlformats.org/officeDocument/2006/relationships" id="2147483651" r:id="Rbbbec8483f134106"/>
    <p:sldLayoutId xmlns:r="http://schemas.openxmlformats.org/officeDocument/2006/relationships" id="2147483652" r:id="Re42bff39543249ab"/>
    <p:sldLayoutId xmlns:r="http://schemas.openxmlformats.org/officeDocument/2006/relationships" id="2147483653" r:id="R76e88285b0424b97"/>
    <p:sldLayoutId xmlns:r="http://schemas.openxmlformats.org/officeDocument/2006/relationships" id="2147483654" r:id="Rb2b9b0b879d148e1"/>
    <p:sldLayoutId xmlns:r="http://schemas.openxmlformats.org/officeDocument/2006/relationships" id="2147483655" r:id="Rd03748d52f03401e"/>
    <p:sldLayoutId xmlns:r="http://schemas.openxmlformats.org/officeDocument/2006/relationships" id="2147483656" r:id="Rc127d37588974b02"/>
    <p:sldLayoutId xmlns:r="http://schemas.openxmlformats.org/officeDocument/2006/relationships" id="2147483657" r:id="R828f33188a024701"/>
    <p:sldLayoutId xmlns:r="http://schemas.openxmlformats.org/officeDocument/2006/relationships" id="2147483658" r:id="R83ed825c4e1545e6"/>
    <p:sldLayoutId xmlns:r="http://schemas.openxmlformats.org/officeDocument/2006/relationships" id="2147483659" r:id="Rcfd93ddad1ca4452"/>
    <p:sldLayoutId xmlns:r="http://schemas.openxmlformats.org/officeDocument/2006/relationships" id="2147483660" r:id="Re83feab2b2e04db3"/>
    <p:sldLayoutId xmlns:r="http://schemas.openxmlformats.org/officeDocument/2006/relationships" id="2147483661" r:id="Rf8ff7a6287194a93"/>
  </p:sldLayoutIdLst>
  <p:hf hdr="0"/>
  <p:txStyles>
    <p:titleStyle>
      <a:lvl1pPr xmlns:a="http://schemas.openxmlformats.org/drawingml/2006/main" algn="ctr" defTabSz="914400">
        <a:lnSpc>
          <a:spcPct val="90000"/>
        </a:lnSpc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 defTabSz="914400">
        <a:lnSpc>
          <a:spcPct val="90000"/>
        </a:lnSpc>
        <a:spcBef>
          <a:spcPts val="1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slideMaster2.xml><?xml version="1.0" encoding="utf-8"?>
<p:sldMaster xmlns:p="http://schemas.openxmlformats.org/presentationml/2006/main">
  <p:cSld>
    <p:bg>
      <p:bgRef idx="1003">
        <a:schemeClr xmlns:a="http://schemas.openxmlformats.org/drawingml/2006/main" val="bg2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" name="Text Placeholder 2">
            <a:extLst xmlns:a="http://schemas.openxmlformats.org/drawingml/2006/main">
              <a:ext uri="{FF2B5EF4-FFF2-40B4-BE49-F238E27FC236}">
                <a16:creationId xmlns:a16="http://schemas.microsoft.com/office/drawing/2014/main" id="{3BD28873-446D-183B-106A-388C12ACAC53}"/>
              </a:ext>
            </a:extLst>
          </p:cNvPr>
          <p:cNvSpPr>
            <a:spLocks xmlns:a="http://schemas.openxmlformats.org/drawingml/2006/main" noGrp="1"/>
          </p:cNvSpPr>
          <p:nvPr>
            <p:ph type="body" idx="1"/>
          </p:nvPr>
        </p:nvSpPr>
        <p:spPr>
          <a:xfrm xmlns:a="http://schemas.openxmlformats.org/drawingml/2006/main">
            <a:off x="457994" y="1825625"/>
            <a:ext cx="11276012" cy="4351338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>
            <a:normAutofit/>
          </a:bodyPr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05C26E1F-1B47-4D4C-3CA7-8BBC7B24B10C}"/>
              </a:ext>
            </a:extLst>
          </p:cNvPr>
          <p:cNvSpPr>
            <a:spLocks xmlns:a="http://schemas.openxmlformats.org/drawingml/2006/main" noGrp="1"/>
          </p:cNvSpPr>
          <p:nvPr>
            <p:ph type="dt" idx="2"/>
          </p:nvPr>
        </p:nvSpPr>
        <p:spPr>
          <a:xfrm xmlns:a="http://schemas.openxmlformats.org/drawingml/2006/main">
            <a:off x="9977120" y="0"/>
            <a:ext cx="2214880" cy="46736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/>
          <a:lstStyle xmlns:a="http://schemas.openxmlformats.org/drawingml/2006/main">
            <a:lvl1pPr algn="ctr">
              <a:buNone/>
              <a:defRPr sz="2800">
                <a:solidFill>
                  <a:schemeClr val="tx2">
                    <a:lumMod val="50000"/>
                  </a:schemeClr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fld id="{C2DFA766-6DCC-4D4F-9ED6-5B2F7E712460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91754E13-F593-6CC3-C3FC-6ED8103C4864}"/>
              </a:ext>
            </a:extLst>
          </p:cNvPr>
          <p:cNvSpPr>
            <a:spLocks xmlns:a="http://schemas.openxmlformats.org/drawingml/2006/main" noGrp="1"/>
          </p:cNvSpPr>
          <p:nvPr>
            <p:ph type="ftr" idx="3"/>
          </p:nvPr>
        </p:nvSpPr>
        <p:spPr>
          <a:xfrm xmlns:a="http://schemas.openxmlformats.org/drawingml/2006/main" rot="16200000">
            <a:off x="9905603" y="4571603"/>
            <a:ext cx="4114800" cy="457994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wrap="none" lIns="91440" tIns="45720" rIns="91440" bIns="45720" anchor="ctr"/>
          <a:lstStyle xmlns:a="http://schemas.openxmlformats.org/drawingml/2006/main">
            <a:lvl1pPr algn="l">
              <a:buNone/>
              <a:defRPr sz="2800">
                <a:solidFill>
                  <a:schemeClr val="tx2">
                    <a:lumMod val="50000"/>
                  </a:schemeClr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C60B643B-EE49-3EF8-EE8D-8371B9C4741F}"/>
              </a:ext>
            </a:extLst>
          </p:cNvPr>
          <p:cNvSpPr>
            <a:spLocks xmlns:a="http://schemas.openxmlformats.org/drawingml/2006/main" noGrp="1"/>
          </p:cNvSpPr>
          <p:nvPr>
            <p:ph type="sldNum" idx="4"/>
          </p:nvPr>
        </p:nvSpPr>
        <p:spPr>
          <a:xfrm xmlns:a="http://schemas.openxmlformats.org/drawingml/2006/main">
            <a:off x="0" y="6400799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/>
          <a:lstStyle xmlns:a="http://schemas.openxmlformats.org/drawingml/2006/main">
            <a:lvl1pPr algn="ctr">
              <a:buNone/>
              <a:defRPr sz="1800"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xmlns:r="http://schemas.openxmlformats.org/officeDocument/2006/relationships" id="2147483663" r:id="R3d78412baac44b38"/>
    <p:sldLayoutId xmlns:r="http://schemas.openxmlformats.org/officeDocument/2006/relationships" id="2147483664" r:id="Rf67db406af5a4da4"/>
    <p:sldLayoutId xmlns:r="http://schemas.openxmlformats.org/officeDocument/2006/relationships" id="2147483665" r:id="R875d027b34734ba7"/>
    <p:sldLayoutId xmlns:r="http://schemas.openxmlformats.org/officeDocument/2006/relationships" id="2147483666" r:id="Rfb32e51c49b24343"/>
  </p:sldLayoutIdLst>
  <p:hf hdr="0"/>
  <p:txStyles>
    <p:titleStyle>
      <a:lvl1pPr xmlns:a="http://schemas.openxmlformats.org/drawingml/2006/main" algn="ctr" defTabSz="914400">
        <a:lnSpc>
          <a:spcPct val="90000"/>
        </a:lnSpc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 defTabSz="914400">
        <a:lnSpc>
          <a:spcPct val="90000"/>
        </a:lnSpc>
        <a:spcBef>
          <a:spcPts val="1000"/>
        </a:spcBef>
        <a:buFont typeface="Arial"/>
        <a:buChar char="•"/>
        <a:defRPr sz="3200" kern="1200">
          <a:solidFill>
            <a:schemeClr val="bg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800" kern="1200">
          <a:solidFill>
            <a:schemeClr val="bg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bg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bg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bg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2_Custom Design">
  <a:themeElements>
    <a:clrScheme name="Pedagogy - Wisteria">
      <a:dk1>
        <a:srgbClr val="343434"/>
      </a:dk1>
      <a:lt1>
        <a:srgbClr val="B2A5CF"/>
      </a:lt1>
      <a:dk2>
        <a:srgbClr val="D6D6D6"/>
      </a:dk2>
      <a:lt2>
        <a:srgbClr val="AFABAB"/>
      </a:lt2>
      <a:accent1>
        <a:srgbClr val="47A3FF"/>
      </a:accent1>
      <a:accent2>
        <a:srgbClr val="FFBE05"/>
      </a:accent2>
      <a:accent3>
        <a:srgbClr val="7ABC32"/>
      </a:accent3>
      <a:accent4>
        <a:srgbClr val="FE79CB"/>
      </a:accent4>
      <a:accent5>
        <a:srgbClr val="AB73D5"/>
      </a:accent5>
      <a:accent6>
        <a:srgbClr val="C23B22"/>
      </a:accent6>
      <a:hlink>
        <a:srgbClr val="7030A0"/>
      </a:hlink>
      <a:folHlink>
        <a:srgbClr val="4A8788"/>
      </a:folHlink>
    </a:clrScheme>
    <a:fontScheme name="Pedagogy - Alpha">
      <a:majorFont>
        <a:latin typeface="Century Gothic"/>
        <a:ea typeface=""/>
        <a:cs typeface=""/>
      </a:majorFont>
      <a:minorFont>
        <a:latin typeface="Aptos"/>
        <a:ea typeface=""/>
        <a:cs typeface=""/>
      </a:minorFont>
    </a:fontScheme>
    <a:fmtScheme name="Pedagogy - Wisteria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>
          <a:solidFill>
            <a:schemeClr val="phClr"/>
          </a:solidFill>
          <a:prstDash val="solid"/>
        </a:ln>
        <a:ln w="10795">
          <a:solidFill>
            <a:schemeClr val="phClr"/>
          </a:solidFill>
          <a:prstDash val="solid"/>
        </a:ln>
        <a:ln w="17145">
          <a:solidFill>
            <a:schemeClr val="phClr">
              <a:shade val="95000"/>
              <a:satMod val="150000"/>
              <a:alpha val="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Masters/theme/theme3.xml><?xml version="1.0" encoding="utf-8"?>
<a:theme xmlns:a="http://schemas.openxmlformats.org/drawingml/2006/main" name="3_Custom Design">
  <a:themeElements>
    <a:clrScheme name="Pedagogy - Wisteria">
      <a:dk1>
        <a:srgbClr val="343434"/>
      </a:dk1>
      <a:lt1>
        <a:srgbClr val="B2A5CF"/>
      </a:lt1>
      <a:dk2>
        <a:srgbClr val="D6D6D6"/>
      </a:dk2>
      <a:lt2>
        <a:srgbClr val="AFABAB"/>
      </a:lt2>
      <a:accent1>
        <a:srgbClr val="47A3FF"/>
      </a:accent1>
      <a:accent2>
        <a:srgbClr val="FFBE05"/>
      </a:accent2>
      <a:accent3>
        <a:srgbClr val="7ABC32"/>
      </a:accent3>
      <a:accent4>
        <a:srgbClr val="FE79CB"/>
      </a:accent4>
      <a:accent5>
        <a:srgbClr val="AB73D5"/>
      </a:accent5>
      <a:accent6>
        <a:srgbClr val="C23B22"/>
      </a:accent6>
      <a:hlink>
        <a:srgbClr val="7030A0"/>
      </a:hlink>
      <a:folHlink>
        <a:srgbClr val="4A8788"/>
      </a:folHlink>
    </a:clrScheme>
    <a:fontScheme name="Pedagogy - Alpha">
      <a:majorFont>
        <a:latin typeface="Century Gothic"/>
        <a:ea typeface=""/>
        <a:cs typeface=""/>
      </a:majorFont>
      <a:minorFont>
        <a:latin typeface="Aptos"/>
        <a:ea typeface=""/>
        <a:cs typeface=""/>
      </a:minorFont>
    </a:fontScheme>
    <a:fmtScheme name="Pedagogy - Wisteria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>
          <a:solidFill>
            <a:schemeClr val="phClr"/>
          </a:solidFill>
          <a:prstDash val="solid"/>
        </a:ln>
        <a:ln w="10795">
          <a:solidFill>
            <a:schemeClr val="phClr"/>
          </a:solidFill>
          <a:prstDash val="solid"/>
        </a:ln>
        <a:ln w="17145">
          <a:solidFill>
            <a:schemeClr val="phClr">
              <a:shade val="95000"/>
              <a:satMod val="150000"/>
              <a:alpha val="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1c9c0a38e74415" /><Relationship Type="http://schemas.openxmlformats.org/officeDocument/2006/relationships/notesSlide" Target="/ppt/notesSlides/notesSlide1.xml" Id="R66c84cc3e79d45e2" /></Relationships>
</file>

<file path=ppt/slides/_rels/slide1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2.xml" Id="R748c04a4f8124a8d" /><Relationship Type="http://schemas.openxmlformats.org/officeDocument/2006/relationships/notesSlide" Target="/ppt/notesSlides/notesSlide10.xml" Id="Re0a6d79b634a463f" /></Relationships>
</file>

<file path=ppt/slides/_rels/slide1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4.xml" Id="R253e599a2d5f4331" /><Relationship Type="http://schemas.openxmlformats.org/officeDocument/2006/relationships/hyperlink" Target="https://www.eduqas.co.uk/media/w42hvhgp/eduqas-gcse-rs-spec-full-from-2016-e-1109.pdf" TargetMode="External" Id="R29a0f4abfb214efa" /><Relationship Type="http://schemas.openxmlformats.org/officeDocument/2006/relationships/hyperlink" Target="https://www.eduqas.co.uk/media/jj5ottgk/wjec-eduqas-gcse-9-1-religious-studies-a-guidance-for-teaching.pdf" TargetMode="External" Id="Re5d8700a3f2e451a" /><Relationship Type="http://schemas.openxmlformats.org/officeDocument/2006/relationships/hyperlink" Target="https://resources.eduqas.co.uk/Pages/ResourceSingle.aspx?rIid=1598" TargetMode="External" Id="Rd5f2f8c63c144e14" /><Relationship Type="http://schemas.openxmlformats.org/officeDocument/2006/relationships/hyperlink" Target="https://suttacentral.net/snp1.8/en/sujato" TargetMode="External" Id="R941b91d6840d4d09" /><Relationship Type="http://schemas.openxmlformats.org/officeDocument/2006/relationships/notesSlide" Target="/ppt/notesSlides/notesSlide11.xml" Id="R09f94983b8be488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2.xml" Id="Rd401992e818547d4" /><Relationship Type="http://schemas.openxmlformats.org/officeDocument/2006/relationships/notesSlide" Target="/ppt/notesSlides/notesSlide2.xml" Id="R68fa2afb5ee94b8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0.xml" Id="R0b9ad67b57434840" /><Relationship Type="http://schemas.openxmlformats.org/officeDocument/2006/relationships/notesSlide" Target="/ppt/notesSlides/notesSlide3.xml" Id="Rd74bc739cd744a6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3.xml" Id="R11b640db8ad74192" /><Relationship Type="http://schemas.openxmlformats.org/officeDocument/2006/relationships/notesSlide" Target="/ppt/notesSlides/notesSlide4.xml" Id="R07498590622a46c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5.xml" Id="R23dd8a74cce44975" /><Relationship Type="http://schemas.openxmlformats.org/officeDocument/2006/relationships/notesSlide" Target="/ppt/notesSlides/notesSlide5.xml" Id="R09716282d361496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4.xml" Id="Rc2888adb84474d54" /><Relationship Type="http://schemas.openxmlformats.org/officeDocument/2006/relationships/notesSlide" Target="/ppt/notesSlides/notesSlide6.xml" Id="R2e2ce0a37b3941c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6.xml" Id="Rd726ce6297a34d13" /><Relationship Type="http://schemas.openxmlformats.org/officeDocument/2006/relationships/notesSlide" Target="/ppt/notesSlides/notesSlide7.xml" Id="R6905130caeb24922" /></Relationships>
</file>

<file path=ppt/slides/_rels/slide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2.xml" Id="R4dbb2a0ff9f24aec" /><Relationship Type="http://schemas.openxmlformats.org/officeDocument/2006/relationships/notesSlide" Target="/ppt/notesSlides/notesSlide8.xml" Id="R1e9b268524a9420b" /></Relationships>
</file>

<file path=ppt/slides/_rels/slide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3.xml" Id="R8a2ebadf44024e45" /><Relationship Type="http://schemas.openxmlformats.org/officeDocument/2006/relationships/notesSlide" Target="/ppt/notesSlides/notesSlide9.xml" Id="R4c8a2dc32f044c1f" /></Relationships>
</file>

<file path=ppt/slides/slide1.xml><?xml version="1.0" encoding="utf-8"?>
<p:sld xmlns:p="http://schemas.openxmlformats.org/presentationml/2006/main">
  <p:cSld>
    <p:bg>
      <p:bgPr>
        <a:solidFill xmlns:a="http://schemas.openxmlformats.org/drawingml/2006/main">
          <a:srgbClr val="343434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2" name="Title Image Placeholder">
            <a:extLst xmlns:a="http://schemas.openxmlformats.org/drawingml/2006/main">
              <a:ext uri="{FF2B5EF4-FFF2-40B4-BE49-F238E27FC236}">
                <a16:creationId xmlns:a16="http://schemas.microsoft.com/office/drawing/2014/main" id="{801CC441-37E4-4CA7-BB4F-866D5C5D6A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gradFill xmlns:a="http://schemas.openxmlformats.org/drawingml/2006/main">
            <a:gsLst>
              <a:gs pos="0">
                <a:srgbClr val="343434"/>
              </a:gs>
              <a:gs pos="56000">
                <a:srgbClr val="493C63"/>
              </a:gs>
              <a:gs pos="100000">
                <a:srgbClr val="6D6284"/>
              </a:gs>
            </a:gsLst>
            <a:lin ang="8100000"/>
          </a:gradFill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266700" tIns="247650" rIns="266700" bIns="24765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1350">
                <a:solidFill>
                  <a:srgbClr val="D2D0CB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D2D0CB"/>
                </a:solidFill>
              </a:rPr>
              <a:t>IMAGE PLACEHOLDER — USER TO REPLACE
Full-bleed lesson image · crop to fill</a:t>
            </a:r>
          </a:p>
        </p:txBody>
      </p:sp>
      <p:sp>
        <p:nvSpPr>
          <p:cNvPr id="13" name="Legacy Template Gradient Overlay">
            <a:extLst xmlns:a="http://schemas.openxmlformats.org/drawingml/2006/main">
              <a:ext uri="{FF2B5EF4-FFF2-40B4-BE49-F238E27FC236}">
                <a16:creationId xmlns:a16="http://schemas.microsoft.com/office/drawing/2014/main" id="{204F8010-604F-424A-980C-AF289D88FC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gradFill xmlns:a="http://schemas.openxmlformats.org/drawingml/2006/main">
            <a:gsLst>
              <a:gs pos="0">
                <a:srgbClr val="373737">
                  <a:alpha val="40000"/>
                </a:srgbClr>
              </a:gs>
              <a:gs pos="50000">
                <a:srgbClr val="343434">
                  <a:alpha val="57000"/>
                </a:srgbClr>
              </a:gs>
              <a:gs pos="100000">
                <a:srgbClr val="292929">
                  <a:alpha val="76000"/>
                </a:srgbClr>
              </a:gs>
            </a:gsLst>
            <a:lin ang="2700000"/>
          </a:gradFill>
          <a:ln xmlns:a="http://schemas.openxmlformats.org/drawingml/2006/main" w="0">
            <a:noFill/>
            <a:prstDash val="solid"/>
          </a:ln>
        </p:spPr>
      </p:sp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B2F080A9-C9E9-813D-180B-FD1F6706DD04}"/>
              </a:ext>
            </a:extLst>
          </p:cNvPr>
          <p:cNvSpPr>
            <a:spLocks xmlns:a="http://schemas.openxmlformats.org/drawingml/2006/main" noGrp="1"/>
          </p:cNvSpPr>
          <p:nvPr>
            <p:ph type="ctrTitle" idx="0"/>
          </p:nvPr>
        </p:nvSpPr>
        <p:spPr>
          <a:xfrm xmlns:a="http://schemas.openxmlformats.org/drawingml/2006/main">
            <a:off x="457200" y="1123950"/>
            <a:ext cx="11277600" cy="2324100"/>
          </a:xfrm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1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1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rPr>
              <a:t>Metta Bhavana</a:t>
            </a:r>
          </a:p>
        </p:txBody>
      </p:sp>
      <p:sp>
        <p:nvSpPr>
          <p:cNvPr id="3" name="Subtitle 2">
            <a:extLst xmlns:a="http://schemas.openxmlformats.org/drawingml/2006/main">
              <a:ext uri="{FF2B5EF4-FFF2-40B4-BE49-F238E27FC236}">
                <a16:creationId xmlns:a16="http://schemas.microsoft.com/office/drawing/2014/main" id="{1B05C82C-9950-480D-F529-EB749EC94913}"/>
              </a:ext>
            </a:extLst>
          </p:cNvPr>
          <p:cNvSpPr>
            <a:spLocks xmlns:a="http://schemas.openxmlformats.org/drawingml/2006/main" noGrp="1"/>
          </p:cNvSpPr>
          <p:nvPr>
            <p:ph type="subTitle" idx="1"/>
          </p:nvPr>
        </p:nvSpPr>
        <p:spPr>
          <a:xfrm xmlns:a="http://schemas.openxmlformats.org/drawingml/2006/main">
            <a:off x="1524000" y="3476625"/>
            <a:ext cx="9144000" cy="1047750"/>
          </a:xfrm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5"/>
          <a:fontRef xmlns:a="http://schemas.openxmlformats.org/drawingml/2006/main" idx="major"/>
        </p:style>
        <p:txBody>
          <a:bodyPr xmlns:a="http://schemas.openxmlformats.org/drawingml/2006/main" lIns="95250" tIns="0" rIns="9525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3000" b="1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sz="3000" b="1">
                <a:solidFill>
                  <a:srgbClr val="D2D0CB"/>
                </a:solidFill>
                <a:latin typeface="Source Sans 3"/>
                <a:ea typeface="Source Sans 3"/>
                <a:cs typeface="Source Sans 3"/>
              </a:rPr>
              <a:t>Can Loving-Kindness Be Trained?</a:t>
            </a:r>
          </a:p>
        </p:txBody>
      </p:sp>
      <p:sp>
        <p:nvSpPr>
          <p:cNvPr id="7" name="Date Placeholder 6">
            <a:extLst xmlns:a="http://schemas.openxmlformats.org/drawingml/2006/main">
              <a:ext uri="{FF2B5EF4-FFF2-40B4-BE49-F238E27FC236}">
                <a16:creationId xmlns:a16="http://schemas.microsoft.com/office/drawing/2014/main" id="{B668112B-1D9D-6B32-A7C6-FC87F53BEEDF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D2D0CB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D2D0CB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D2D0CB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8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078288A9-105B-4A33-8185-29E58726AE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C5A84E"/>
                </a:solidFill>
              </a:defRPr>
            </a:pPr>
            <a:r>
              <a:rPr b="1">
                <a:solidFill>
                  <a:srgbClr val="C5A84E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C5A84E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C5A84E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9" name="Guide Pill GCSE">
            <a:extLst xmlns:a="http://schemas.openxmlformats.org/drawingml/2006/main">
              <a:ext uri="{FF2B5EF4-FFF2-40B4-BE49-F238E27FC236}">
                <a16:creationId xmlns:a16="http://schemas.microsoft.com/office/drawing/2014/main" id="{0BE9E06E-CFBD-440D-AE9B-874AC6B000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7650" y="6419850"/>
            <a:ext cx="742950" cy="2667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8F245F"/>
          </a:solidFill>
          <a:ln xmlns:a="http://schemas.openxmlformats.org/drawingml/2006/main" w="9525">
            <a:solidFill>
              <a:srgbClr val="FFFFFF">
                <a:alpha val="70000"/>
              </a:srgbClr>
            </a:solidFill>
            <a:prstDash val="solid"/>
          </a:ln>
        </p:spPr>
        <p:txBody>
          <a:bodyPr xmlns:a="http://schemas.openxmlformats.org/drawingml/2006/main" lIns="38100" tIns="0" rIns="3810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050" b="1">
                <a:solidFill>
                  <a:srgbClr val="FFFFFF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FFFFFF"/>
                </a:solidFill>
              </a:rPr>
              <a:t>GCSE</a:t>
            </a:r>
          </a:p>
        </p:txBody>
      </p:sp>
      <p:sp>
        <p:nvSpPr>
          <p:cNvPr id="10" name="Guide Pill UNIT NAME">
            <a:extLst xmlns:a="http://schemas.openxmlformats.org/drawingml/2006/main">
              <a:ext uri="{FF2B5EF4-FFF2-40B4-BE49-F238E27FC236}">
                <a16:creationId xmlns:a16="http://schemas.microsoft.com/office/drawing/2014/main" id="{F8A7B39C-86BB-492A-B87D-C7D8EEF12D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6800" y="6419850"/>
            <a:ext cx="1638300" cy="2667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5C3F8C"/>
          </a:solidFill>
          <a:ln xmlns:a="http://schemas.openxmlformats.org/drawingml/2006/main" w="9525">
            <a:solidFill>
              <a:srgbClr val="FFFFFF">
                <a:alpha val="70000"/>
              </a:srgbClr>
            </a:solidFill>
            <a:prstDash val="solid"/>
          </a:ln>
        </p:spPr>
        <p:txBody>
          <a:bodyPr xmlns:a="http://schemas.openxmlformats.org/drawingml/2006/main" lIns="38100" tIns="0" rIns="3810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050" b="1">
                <a:solidFill>
                  <a:srgbClr val="FFFFFF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FFFFFF"/>
                </a:solidFill>
              </a:rPr>
              <a:t>BUDDHIST PRACTICES</a:t>
            </a:r>
          </a:p>
        </p:txBody>
      </p:sp>
      <p:sp>
        <p:nvSpPr>
          <p:cNvPr id="11" name="Guide Pill LESSON X">
            <a:extLst xmlns:a="http://schemas.openxmlformats.org/drawingml/2006/main">
              <a:ext uri="{FF2B5EF4-FFF2-40B4-BE49-F238E27FC236}">
                <a16:creationId xmlns:a16="http://schemas.microsoft.com/office/drawing/2014/main" id="{2712EAE1-FED1-4153-AFDF-2C396FDE80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81300" y="6419850"/>
            <a:ext cx="1066800" cy="2667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2D6385"/>
          </a:solidFill>
          <a:ln xmlns:a="http://schemas.openxmlformats.org/drawingml/2006/main" w="9525">
            <a:solidFill>
              <a:srgbClr val="FFFFFF">
                <a:alpha val="70000"/>
              </a:srgbClr>
            </a:solidFill>
            <a:prstDash val="solid"/>
          </a:ln>
        </p:spPr>
        <p:txBody>
          <a:bodyPr xmlns:a="http://schemas.openxmlformats.org/drawingml/2006/main" lIns="38100" tIns="0" rIns="3810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050" b="1">
                <a:solidFill>
                  <a:srgbClr val="FFFFFF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FFFFFF"/>
                </a:solidFill>
              </a:rPr>
              <a:t>LESSON 8</a:t>
            </a:r>
          </a:p>
        </p:txBody>
      </p:sp>
    </p:spTree>
    <p:extLst>
      <p:ext uri="{BB962C8B-B14F-4D97-AF65-F5344CB8AC3E}">
        <p14:creationId xmlns:p14="http://schemas.microsoft.com/office/powerpoint/2010/main" val="2326873009"/>
      </p:ext>
    </p:extLst>
  </p:cSld>
</p:sld>
</file>

<file path=ppt/slides/slide10.xml><?xml version="1.0" encoding="utf-8"?>
<p:sld xmlns:p="http://schemas.openxmlformats.org/presentationml/2006/main">
  <p:cSld>
    <p:bg>
      <p:bgPr>
        <a:solidFill xmlns:a="http://schemas.openxmlformats.org/drawingml/2006/main">
          <a:srgbClr val="343434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86FA940E-985B-7739-A07C-33D1F706995B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571500" y="0"/>
            <a:ext cx="110490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0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0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rPr>
              <a:t>Materials &amp; Resources</a:t>
            </a:r>
          </a:p>
        </p:txBody>
      </p:sp>
      <p:sp>
        <p:nvSpPr>
          <p:cNvPr id="7" name="Footer Placeholder 6">
            <a:extLst xmlns:a="http://schemas.openxmlformats.org/drawingml/2006/main">
              <a:ext uri="{FF2B5EF4-FFF2-40B4-BE49-F238E27FC236}">
                <a16:creationId xmlns:a16="http://schemas.microsoft.com/office/drawing/2014/main" id="{1E2C4CCF-46FC-30C0-48D5-D6C036A4761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D2D0CB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D2D0CB"/>
                </a:solidFill>
              </a:rPr>
              <a:t>GCSE  |  BUDDHISM  |  LESSON 8</a:t>
            </a:r>
          </a:p>
        </p:txBody>
      </p:sp>
      <p:sp>
        <p:nvSpPr>
          <p:cNvPr id="8" name="Slide Number Placeholder 7">
            <a:extLst xmlns:a="http://schemas.openxmlformats.org/drawingml/2006/main">
              <a:ext uri="{FF2B5EF4-FFF2-40B4-BE49-F238E27FC236}">
                <a16:creationId xmlns:a16="http://schemas.microsoft.com/office/drawing/2014/main" id="{CBBF127C-B334-DCBA-B749-CF13CC21CBD7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D2D0CB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D2D0CB"/>
                </a:solidFill>
              </a:rPr>
              <a:t>9</a:t>
            </a:r>
          </a:p>
        </p:txBody>
      </p:sp>
      <p:sp>
        <p:nvSpPr>
          <p:cNvPr id="10" name="Rectangle: Rounded Corners 9">
            <a:extLst xmlns:a="http://schemas.openxmlformats.org/drawingml/2006/main">
              <a:ext uri="{FF2B5EF4-FFF2-40B4-BE49-F238E27FC236}">
                <a16:creationId xmlns:a16="http://schemas.microsoft.com/office/drawing/2014/main" id="{680F8547-A693-8B9A-0FA0-2BFA69C59F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2069465"/>
            <a:ext cx="2381250" cy="1962043"/>
          </a:xfrm>
          <a:prstGeom xmlns:a="http://schemas.openxmlformats.org/drawingml/2006/main" prst="roundRect">
            <a:avLst>
              <a:gd name="adj" fmla="val 9709"/>
            </a:avLst>
          </a:prstGeom>
          <a:solidFill xmlns:a="http://schemas.openxmlformats.org/drawingml/2006/main">
            <a:srgbClr val="C5A84E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9525" rIns="95250" bIns="8572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Materials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5BD9C971-33FB-E480-17D9-2B89B2A55D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2618215"/>
            <a:ext cx="5596597" cy="3573035"/>
          </a:xfrm>
          <a:prstGeom xmlns:a="http://schemas.openxmlformats.org/drawingml/2006/main" prst="roundRect">
            <a:avLst>
              <a:gd name="adj" fmla="val 7997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t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Exercise books and highlighters [Slides 1–8]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Teacher-prepared evidence or case dossier [Selected teaching slides]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User-selected images for labelled frames [Title; selected slides]</a:t>
            </a:r>
          </a:p>
        </p:txBody>
      </p:sp>
      <p:sp>
        <p:nvSpPr>
          <p:cNvPr id="16" name="Rectangle: Rounded Corners 15">
            <a:extLst xmlns:a="http://schemas.openxmlformats.org/drawingml/2006/main">
              <a:ext uri="{FF2B5EF4-FFF2-40B4-BE49-F238E27FC236}">
                <a16:creationId xmlns:a16="http://schemas.microsoft.com/office/drawing/2014/main" id="{5DD3AA0D-27C8-1CB0-1C52-8741FBC9E9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9046" y="2069465"/>
            <a:ext cx="2667000" cy="1962043"/>
          </a:xfrm>
          <a:prstGeom xmlns:a="http://schemas.openxmlformats.org/drawingml/2006/main" prst="roundRect">
            <a:avLst>
              <a:gd name="adj" fmla="val 9709"/>
            </a:avLst>
          </a:prstGeom>
          <a:solidFill xmlns:a="http://schemas.openxmlformats.org/drawingml/2006/main">
            <a:srgbClr val="C5A84E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9525" rIns="95250" bIns="8572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Resources</a:t>
            </a:r>
          </a:p>
        </p:txBody>
      </p:sp>
      <p:sp>
        <p:nvSpPr>
          <p:cNvPr id="17" name="Rectangle: Rounded Corners 16">
            <a:extLst xmlns:a="http://schemas.openxmlformats.org/drawingml/2006/main">
              <a:ext uri="{FF2B5EF4-FFF2-40B4-BE49-F238E27FC236}">
                <a16:creationId xmlns:a16="http://schemas.microsoft.com/office/drawing/2014/main" id="{3DFB9B42-FA01-3734-9C95-E499AE1913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9046" y="2618215"/>
            <a:ext cx="5596597" cy="3573035"/>
          </a:xfrm>
          <a:prstGeom xmlns:a="http://schemas.openxmlformats.org/drawingml/2006/main" prst="roundRect">
            <a:avLst>
              <a:gd name="adj" fmla="val 7997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t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Eduqas Route A specification [Slides 1–assessment]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WJEC Eduqas GCSE Religious Studies Route A Guidance for Teaching [teaching slides]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Metta Sutta [teaching slides]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Making Connections [teaching slides]</a:t>
            </a:r>
          </a:p>
        </p:txBody>
      </p:sp>
      <p:sp>
        <p:nvSpPr>
          <p:cNvPr id="18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AD84927F-9C17-49E5-BC75-3C9569AE91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D2D0CB"/>
                </a:solidFill>
              </a:defRPr>
            </a:pPr>
            <a:r>
              <a:rPr b="1">
                <a:solidFill>
                  <a:srgbClr val="D2D0CB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D2D0CB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D2D0CB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</p:spTree>
    <p:extLst>
      <p:ext uri="{BB962C8B-B14F-4D97-AF65-F5344CB8AC3E}">
        <p14:creationId xmlns:p14="http://schemas.microsoft.com/office/powerpoint/2010/main" val="2740671384"/>
      </p:ext>
    </p:extLst>
  </p:cSld>
</p:sld>
</file>

<file path=ppt/slides/slide11.xml><?xml version="1.0" encoding="utf-8"?>
<p:sld xmlns:p="http://schemas.openxmlformats.org/presentationml/2006/main">
  <p:cSld>
    <p:bg>
      <p:bgPr>
        <a:solidFill xmlns:a="http://schemas.openxmlformats.org/drawingml/2006/main">
          <a:srgbClr val="343434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Footer Placeholder 1">
            <a:extLst xmlns:a="http://schemas.openxmlformats.org/drawingml/2006/main">
              <a:ext uri="{FF2B5EF4-FFF2-40B4-BE49-F238E27FC236}">
                <a16:creationId xmlns:a16="http://schemas.microsoft.com/office/drawing/2014/main" id="{4B458C72-57C2-B001-9B0E-65D427370FAA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D2D0CB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D2D0CB"/>
                </a:solidFill>
              </a:rPr>
              <a:t>GCSE  |  BUDDHISM  |  LESSON 8</a:t>
            </a:r>
          </a:p>
        </p:txBody>
      </p:sp>
      <p:sp>
        <p:nvSpPr>
          <p:cNvPr id="3" name="Slide Number Placeholder 2">
            <a:extLst xmlns:a="http://schemas.openxmlformats.org/drawingml/2006/main">
              <a:ext uri="{FF2B5EF4-FFF2-40B4-BE49-F238E27FC236}">
                <a16:creationId xmlns:a16="http://schemas.microsoft.com/office/drawing/2014/main" id="{2A0F6CD9-3AEB-2027-F36D-FDD3B3419242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D2D0CB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D2D0CB"/>
                </a:solidFill>
              </a:rPr>
              <a:t>10</a:t>
            </a:r>
          </a:p>
        </p:txBody>
      </p:sp>
      <p:sp>
        <p:nvSpPr>
          <p:cNvPr id="8" name="Title 7">
            <a:extLst xmlns:a="http://schemas.openxmlformats.org/drawingml/2006/main">
              <a:ext uri="{FF2B5EF4-FFF2-40B4-BE49-F238E27FC236}">
                <a16:creationId xmlns:a16="http://schemas.microsoft.com/office/drawing/2014/main" id="{C559305D-AAF4-EE4D-377A-6BE7C5F5D105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571500" y="0"/>
            <a:ext cx="110490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0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0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rPr>
              <a:t>References</a:t>
            </a:r>
          </a:p>
        </p:txBody>
      </p:sp>
      <p:sp>
        <p:nvSpPr>
          <p:cNvPr id="10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4F070261-3490-4B34-A89E-04C2348270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D2D0CB"/>
                </a:solidFill>
              </a:defRPr>
            </a:pPr>
            <a:r>
              <a:rPr b="1">
                <a:solidFill>
                  <a:srgbClr val="D2D0CB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D2D0CB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D2D0CB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11" name="Content Guide Panel 22">
            <a:extLst xmlns:a="http://schemas.openxmlformats.org/drawingml/2006/main">
              <a:ext uri="{FF2B5EF4-FFF2-40B4-BE49-F238E27FC236}">
                <a16:creationId xmlns:a16="http://schemas.microsoft.com/office/drawing/2014/main" id="{70C6C05D-947B-495E-AF60-B6017CB9A8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2114550"/>
            <a:ext cx="11049000" cy="4076700"/>
          </a:xfrm>
          <a:prstGeom xmlns:a="http://schemas.openxmlformats.org/drawingml/2006/main" prst="roundRect">
            <a:avLst>
              <a:gd name="adj" fmla="val 7009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6"/>
          <a:fontRef xmlns:a="http://schemas.openxmlformats.org/drawingml/2006/main" idx="major"/>
        </p:style>
        <p:txBody>
          <a:bodyPr xmlns:a="http://schemas.openxmlformats.org/drawingml/2006/main" lIns="285750" tIns="209550" rIns="285750" bIns="209550" anchor="t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spcAft>
                <a:spcPts val="7"/>
              </a:spcAft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t>Eduqas. </a:t>
            </a:r>
            <a:r>
              <a:rPr b="1" i="1" u="sng">
                <a:solidFill>
                  <a:srgbClr val="5C3F8C"/>
                </a:solidFill>
                <a:hlinkClick xmlns:r="http://schemas.openxmlformats.org/officeDocument/2006/relationships" r:id="R29a0f4abfb214efa"/>
              </a:rPr>
              <a:t>GCSE Religious Studies Route A</a:t>
            </a:r>
            <a:r>
              <a:t>. Version 4, 2025. [Throughout]</a:t>
            </a:r>
          </a:p>
          <a:p xmlns:a="http://schemas.openxmlformats.org/drawingml/2006/main">
            <a:pPr marL="0" indent="0" algn="l">
              <a:spcAft>
                <a:spcPts val="7"/>
              </a:spcAft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t>Eduqas. </a:t>
            </a:r>
            <a:r>
              <a:rPr b="1" i="1" u="sng">
                <a:solidFill>
                  <a:srgbClr val="5C3F8C"/>
                </a:solidFill>
                <a:hlinkClick xmlns:r="http://schemas.openxmlformats.org/officeDocument/2006/relationships" r:id="Re5d8700a3f2e451a"/>
              </a:rPr>
              <a:t>WJEC Eduqas GCSE Religious Studies Route A Guidance for Teaching</a:t>
            </a:r>
            <a:r>
              <a:t>; </a:t>
            </a:r>
            <a:r>
              <a:rPr b="1" i="1" u="sng">
                <a:solidFill>
                  <a:srgbClr val="5C3F8C"/>
                </a:solidFill>
                <a:hlinkClick xmlns:r="http://schemas.openxmlformats.org/officeDocument/2006/relationships" r:id="Rd5f2f8c63c144e14"/>
              </a:rPr>
              <a:t>Making Connections</a:t>
            </a:r>
            <a:r>
              <a:t>. [Teaching slides]</a:t>
            </a:r>
          </a:p>
          <a:p xmlns:a="http://schemas.openxmlformats.org/drawingml/2006/main">
            <a:pPr marL="0" indent="0" algn="l">
              <a:spcAft>
                <a:spcPts val="7"/>
              </a:spcAft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t>SuttaCentral. </a:t>
            </a:r>
            <a:r>
              <a:rPr b="1" i="1" u="sng">
                <a:solidFill>
                  <a:srgbClr val="5C3F8C"/>
                </a:solidFill>
                <a:hlinkClick xmlns:r="http://schemas.openxmlformats.org/officeDocument/2006/relationships" r:id="R941b91d6840d4d09"/>
              </a:rPr>
              <a:t>Metta Sutta</a:t>
            </a:r>
            <a:r>
              <a:t>. [Teaching slides]</a:t>
            </a:r>
          </a:p>
          <a:p xmlns:a="http://schemas.openxmlformats.org/drawingml/2006/main">
            <a:pPr marL="0" indent="0" algn="l">
              <a:spcAft>
                <a:spcPts val="0"/>
              </a:spcAft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t>Images: user-owned placeholders; final assets and licences to be supplied. [Title; labelled visual frames]</a:t>
            </a:r>
          </a:p>
        </p:txBody>
      </p:sp>
    </p:spTree>
    <p:extLst>
      <p:ext uri="{BB962C8B-B14F-4D97-AF65-F5344CB8AC3E}">
        <p14:creationId xmlns:p14="http://schemas.microsoft.com/office/powerpoint/2010/main" val="69566582"/>
      </p:ext>
    </p:extLst>
  </p:cSld>
</p:sld>
</file>

<file path=ppt/slides/slide2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3DC21944-6610-E1E8-754B-72CEAAD9EAF2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3619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44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44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Metta Bhavana</a:t>
            </a:r>
          </a:p>
        </p:txBody>
      </p:sp>
      <p:sp>
        <p:nvSpPr>
          <p:cNvPr id="7" name="Date Placeholder 6">
            <a:extLst xmlns:a="http://schemas.openxmlformats.org/drawingml/2006/main">
              <a:ext uri="{FF2B5EF4-FFF2-40B4-BE49-F238E27FC236}">
                <a16:creationId xmlns:a16="http://schemas.microsoft.com/office/drawing/2014/main" id="{EF3B09C2-7FAF-028E-C553-BEEDDE2EE712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8" name="Footer Placeholder 7">
            <a:extLst xmlns:a="http://schemas.openxmlformats.org/drawingml/2006/main">
              <a:ext uri="{FF2B5EF4-FFF2-40B4-BE49-F238E27FC236}">
                <a16:creationId xmlns:a16="http://schemas.microsoft.com/office/drawing/2014/main" id="{3219CE3F-4C87-BC27-1B62-DFE3F9C0D798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BUDDHISM  |  LESSON 8</a:t>
            </a:r>
          </a:p>
        </p:txBody>
      </p:sp>
      <p:sp>
        <p:nvSpPr>
          <p:cNvPr id="9" name="Slide Number Placeholder 8">
            <a:extLst xmlns:a="http://schemas.openxmlformats.org/drawingml/2006/main">
              <a:ext uri="{FF2B5EF4-FFF2-40B4-BE49-F238E27FC236}">
                <a16:creationId xmlns:a16="http://schemas.microsoft.com/office/drawing/2014/main" id="{42A79A11-85FD-2C3D-C9BE-CAE6B6F3EC26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1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080CB548-81FB-FB00-4A08-F0C434EA1D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9" y="249701"/>
            <a:ext cx="1849120" cy="1957354"/>
          </a:xfrm>
          <a:prstGeom xmlns:a="http://schemas.openxmlformats.org/drawingml/2006/main" prst="roundRect">
            <a:avLst>
              <a:gd name="adj" fmla="val 10302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Aims:</a:t>
            </a:r>
          </a:p>
        </p:txBody>
      </p:sp>
      <p:sp>
        <p:nvSpPr>
          <p:cNvPr id="12" name="Rectangle: Rounded Corners 11">
            <a:extLst xmlns:a="http://schemas.openxmlformats.org/drawingml/2006/main">
              <a:ext uri="{FF2B5EF4-FFF2-40B4-BE49-F238E27FC236}">
                <a16:creationId xmlns:a16="http://schemas.microsoft.com/office/drawing/2014/main" id="{F4D80339-1288-F220-44DB-826DE2C178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9" y="797137"/>
            <a:ext cx="5596597" cy="2647884"/>
          </a:xfrm>
          <a:prstGeom xmlns:a="http://schemas.openxmlformats.org/drawingml/2006/main" prst="roundRect">
            <a:avLst>
              <a:gd name="adj" fmla="val 10792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rPr b="1" i="0">
                <a:solidFill>
                  <a:srgbClr val="5C3F8C"/>
                </a:solidFill>
              </a:rPr>
              <a:t>Understand</a:t>
            </a:r>
            <a:r>
              <a:t> Metta Bhavana.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rPr b="1" i="0">
                <a:solidFill>
                  <a:srgbClr val="5C3F8C"/>
                </a:solidFill>
              </a:rPr>
              <a:t>Assess</a:t>
            </a:r>
            <a:r>
              <a:t> how evidence shapes the main viewpoints.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rPr b="1" i="0">
                <a:solidFill>
                  <a:srgbClr val="5C3F8C"/>
                </a:solidFill>
              </a:rPr>
              <a:t>Critically Evaluate</a:t>
            </a:r>
            <a:r>
              <a:t> the most defensible judgement.</a:t>
            </a:r>
          </a:p>
        </p:txBody>
      </p:sp>
      <p:sp>
        <p:nvSpPr>
          <p:cNvPr id="14" name="Rectangle: Rounded Corners 13">
            <a:extLst xmlns:a="http://schemas.openxmlformats.org/drawingml/2006/main">
              <a:ext uri="{FF2B5EF4-FFF2-40B4-BE49-F238E27FC236}">
                <a16:creationId xmlns:a16="http://schemas.microsoft.com/office/drawing/2014/main" id="{4AFDCC60-BDDB-6E89-89D8-18065DA97B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9" y="3710727"/>
            <a:ext cx="1962150" cy="1953602"/>
          </a:xfrm>
          <a:prstGeom xmlns:a="http://schemas.openxmlformats.org/drawingml/2006/main" prst="roundRect">
            <a:avLst>
              <a:gd name="adj" fmla="val 9751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Starter:</a:t>
            </a:r>
          </a:p>
        </p:txBody>
      </p:sp>
      <p:sp>
        <p:nvSpPr>
          <p:cNvPr id="15" name="Rectangle: Rounded Corners 14">
            <a:extLst xmlns:a="http://schemas.openxmlformats.org/drawingml/2006/main">
              <a:ext uri="{FF2B5EF4-FFF2-40B4-BE49-F238E27FC236}">
                <a16:creationId xmlns:a16="http://schemas.microsoft.com/office/drawing/2014/main" id="{6995697E-C28E-8522-9EFD-54951D6D9D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9" y="4257114"/>
            <a:ext cx="5596597" cy="1934136"/>
          </a:xfrm>
          <a:prstGeom xmlns:a="http://schemas.openxmlformats.org/drawingml/2006/main" prst="roundRect">
            <a:avLst>
              <a:gd name="adj" fmla="val 14774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4"/>
              </a:spcAft>
              <a:defRPr sz="25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1. </a:t>
            </a:r>
            <a:r>
              <a:t>Define mettabhavana.</a:t>
            </a:r>
          </a:p>
          <a:p xmlns:a="http://schemas.openxmlformats.org/drawingml/2006/main">
            <a:pPr marL="228600" indent="-228600" algn="l">
              <a:spcAft>
                <a:spcPts val="4"/>
              </a:spcAft>
              <a:defRPr sz="25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2. </a:t>
            </a:r>
            <a:r>
              <a:t>Distinguish metta bhavana and loving-kindness.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defRPr sz="25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3. </a:t>
            </a:r>
            <a:r>
              <a:t>Explain why this issue matters.</a:t>
            </a:r>
          </a:p>
        </p:txBody>
      </p:sp>
      <p:sp>
        <p:nvSpPr>
          <p:cNvPr id="16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451E205F-D681-4016-94E2-BA6DFEE36A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17" name="Guide Panel 2">
            <a:extLst xmlns:a="http://schemas.openxmlformats.org/drawingml/2006/main">
              <a:ext uri="{FF2B5EF4-FFF2-40B4-BE49-F238E27FC236}">
                <a16:creationId xmlns:a16="http://schemas.microsoft.com/office/drawing/2014/main" id="{A0BBA1F8-36E7-4EAF-B766-7111C5DC70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46" y="2075307"/>
            <a:ext cx="5596604" cy="4115943"/>
          </a:xfrm>
          <a:prstGeom xmlns:a="http://schemas.openxmlformats.org/drawingml/2006/main" prst="roundRect">
            <a:avLst>
              <a:gd name="adj" fmla="val 6943"/>
            </a:avLst>
          </a:prstGeom>
          <a:gradFill xmlns:a="http://schemas.openxmlformats.org/drawingml/2006/main">
            <a:gsLst>
              <a:gs pos="0">
                <a:srgbClr val="343434"/>
              </a:gs>
              <a:gs pos="56000">
                <a:srgbClr val="493C63"/>
              </a:gs>
              <a:gs pos="100000">
                <a:srgbClr val="6D6284"/>
              </a:gs>
            </a:gsLst>
            <a:lin ang="8100000"/>
          </a:gradFill>
          <a:ln xmlns:a="http://schemas.openxmlformats.org/drawingml/2006/main" w="19050">
            <a:solidFill>
              <a:srgbClr val="C5A84E">
                <a:alpha val="70000"/>
              </a:srgbClr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7"/>
          <a:fontRef xmlns:a="http://schemas.openxmlformats.org/drawingml/2006/main" idx="major"/>
        </p:style>
        <p:txBody>
          <a:bodyPr xmlns:a="http://schemas.openxmlformats.org/drawingml/2006/main" lIns="266700" tIns="266700" rIns="266700" bIns="2667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spcAft>
                <a:spcPts val="14"/>
              </a:spcAft>
              <a:defRPr sz="24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C5A84E"/>
                </a:solidFill>
              </a:rPr>
              <a:t>KEY QUESTION</a:t>
            </a:r>
          </a:p>
          <a:p xmlns:a="http://schemas.openxmlformats.org/drawingml/2006/main">
            <a:pPr algn="ctr">
              <a:defRPr sz="24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D2D0CB"/>
                </a:solidFill>
              </a:rPr>
              <a:t>Can Loving-Kindness Be Trained?</a:t>
            </a:r>
          </a:p>
        </p:txBody>
      </p:sp>
    </p:spTree>
    <p:extLst>
      <p:ext uri="{BB962C8B-B14F-4D97-AF65-F5344CB8AC3E}">
        <p14:creationId xmlns:p14="http://schemas.microsoft.com/office/powerpoint/2010/main" val="3009553593"/>
      </p:ext>
    </p:extLst>
  </p:cSld>
</p:sld>
</file>

<file path=ppt/slides/slide3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C22903F5-BC55-CC95-2441-BB4C12990F24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2476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Core Context</a:t>
            </a:r>
          </a:p>
        </p:txBody>
      </p:sp>
      <p:sp>
        <p:nvSpPr>
          <p:cNvPr id="3" name="Date Placeholder 2">
            <a:extLst xmlns:a="http://schemas.openxmlformats.org/drawingml/2006/main">
              <a:ext uri="{FF2B5EF4-FFF2-40B4-BE49-F238E27FC236}">
                <a16:creationId xmlns:a16="http://schemas.microsoft.com/office/drawing/2014/main" id="{A30A6F52-FD24-16F9-D537-94F60FC31A26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4" name="Footer Placeholder 3">
            <a:extLst xmlns:a="http://schemas.openxmlformats.org/drawingml/2006/main">
              <a:ext uri="{FF2B5EF4-FFF2-40B4-BE49-F238E27FC236}">
                <a16:creationId xmlns:a16="http://schemas.microsoft.com/office/drawing/2014/main" id="{DC62D623-BC1C-A59B-776D-051E5A986F29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BUDDHISM  |  LESSON 8</a:t>
            </a:r>
          </a:p>
        </p:txBody>
      </p:sp>
      <p:sp>
        <p:nvSpPr>
          <p:cNvPr id="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B47EB5FE-398A-48A2-AD25-68D6ADF86F79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2</a:t>
            </a:r>
          </a:p>
        </p:txBody>
      </p:sp>
      <p:sp>
        <p:nvSpPr>
          <p:cNvPr id="8" name="Rectangle: Rounded Corners 7">
            <a:extLst xmlns:a="http://schemas.openxmlformats.org/drawingml/2006/main">
              <a:ext uri="{FF2B5EF4-FFF2-40B4-BE49-F238E27FC236}">
                <a16:creationId xmlns:a16="http://schemas.microsoft.com/office/drawing/2014/main" id="{CFCB0E76-EE8C-E4A9-15B3-A2B1CCB28E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5" y="249702"/>
            <a:ext cx="1962150" cy="1962042"/>
          </a:xfrm>
          <a:prstGeom xmlns:a="http://schemas.openxmlformats.org/drawingml/2006/main" prst="roundRect">
            <a:avLst>
              <a:gd name="adj" fmla="val 9709"/>
            </a:avLst>
          </a:prstGeom>
          <a:solidFill xmlns:a="http://schemas.openxmlformats.org/drawingml/2006/main">
            <a:srgbClr val="FE79CB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Context:</a:t>
            </a:r>
          </a:p>
        </p:txBody>
      </p:sp>
      <p:sp>
        <p:nvSpPr>
          <p:cNvPr id="9" name="Rectangle: Rounded Corners 8">
            <a:extLst xmlns:a="http://schemas.openxmlformats.org/drawingml/2006/main">
              <a:ext uri="{FF2B5EF4-FFF2-40B4-BE49-F238E27FC236}">
                <a16:creationId xmlns:a16="http://schemas.microsoft.com/office/drawing/2014/main" id="{5F798B99-2CE9-3161-0A9E-A111EBD5CB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5" y="798450"/>
            <a:ext cx="5596597" cy="5392800"/>
          </a:xfrm>
          <a:prstGeom xmlns:a="http://schemas.openxmlformats.org/drawingml/2006/main" prst="roundRect">
            <a:avLst>
              <a:gd name="adj" fmla="val 5299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Metta-bhavana develops loving-kindness.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Practice progressively extends non-hostile goodwill beyond preference and hostility.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It turns metta from a definition into a trained disposition.</a:t>
            </a:r>
          </a:p>
        </p:txBody>
      </p:sp>
      <p:sp>
        <p:nvSpPr>
          <p:cNvPr id="10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AEF77EFF-B92F-466C-AC54-62D5F41646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11" name="Image Placeholder - Metta Bhavana contextual visual · crop to fill">
            <a:extLst xmlns:a="http://schemas.openxmlformats.org/drawingml/2006/main">
              <a:ext uri="{FF2B5EF4-FFF2-40B4-BE49-F238E27FC236}">
                <a16:creationId xmlns:a16="http://schemas.microsoft.com/office/drawing/2014/main" id="{885E660C-6522-4BEF-900D-4753D0F048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46" y="2075307"/>
            <a:ext cx="5596604" cy="4115943"/>
          </a:xfrm>
          <a:prstGeom xmlns:a="http://schemas.openxmlformats.org/drawingml/2006/main" prst="roundRect">
            <a:avLst>
              <a:gd name="adj" fmla="val 6943"/>
            </a:avLst>
          </a:prstGeom>
          <a:gradFill xmlns:a="http://schemas.openxmlformats.org/drawingml/2006/main">
            <a:gsLst>
              <a:gs pos="0">
                <a:srgbClr val="343434"/>
              </a:gs>
              <a:gs pos="56000">
                <a:srgbClr val="493C63"/>
              </a:gs>
              <a:gs pos="100000">
                <a:srgbClr val="6D6284"/>
              </a:gs>
            </a:gsLst>
            <a:lin ang="8100000"/>
          </a:gradFill>
          <a:ln xmlns:a="http://schemas.openxmlformats.org/drawingml/2006/main" w="19050">
            <a:solidFill>
              <a:srgbClr val="C5A84E">
                <a:alpha val="70000"/>
              </a:srgbClr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7"/>
          <a:fontRef xmlns:a="http://schemas.openxmlformats.org/drawingml/2006/main" idx="major"/>
        </p:style>
        <p:txBody>
          <a:bodyPr xmlns:a="http://schemas.openxmlformats.org/drawingml/2006/main" lIns="266700" tIns="266700" rIns="266700" bIns="2667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spcAft>
                <a:spcPts val="16"/>
              </a:spcAft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C5A84E"/>
                </a:solidFill>
              </a:rPr>
              <a:t>IMAGE PLACEHOLDER — USER TO REPLACE</a:t>
            </a:r>
          </a:p>
          <a:p xmlns:a="http://schemas.openxmlformats.org/drawingml/2006/main">
            <a:pPr algn="ctr"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D2D0CB"/>
                </a:solidFill>
              </a:rPr>
              <a:t>Metta Bhavana contextual visual · crop to fill</a:t>
            </a:r>
          </a:p>
        </p:txBody>
      </p:sp>
    </p:spTree>
    <p:extLst>
      <p:ext uri="{BB962C8B-B14F-4D97-AF65-F5344CB8AC3E}">
        <p14:creationId xmlns:p14="http://schemas.microsoft.com/office/powerpoint/2010/main" val="1650912532"/>
      </p:ext>
    </p:extLst>
  </p:cSld>
</p:sld>
</file>

<file path=ppt/slides/slide4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C30EF85D-A27E-AD30-0D64-B20AE6793DCC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2476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Vocabulary</a:t>
            </a:r>
          </a:p>
        </p:txBody>
      </p:sp>
      <p:sp>
        <p:nvSpPr>
          <p:cNvPr id="7" name="Date Placeholder 6">
            <a:extLst xmlns:a="http://schemas.openxmlformats.org/drawingml/2006/main">
              <a:ext uri="{FF2B5EF4-FFF2-40B4-BE49-F238E27FC236}">
                <a16:creationId xmlns:a16="http://schemas.microsoft.com/office/drawing/2014/main" id="{1F5082FE-9120-B3A7-9224-1842D38BF64F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8" name="Footer Placeholder 7">
            <a:extLst xmlns:a="http://schemas.openxmlformats.org/drawingml/2006/main">
              <a:ext uri="{FF2B5EF4-FFF2-40B4-BE49-F238E27FC236}">
                <a16:creationId xmlns:a16="http://schemas.microsoft.com/office/drawing/2014/main" id="{46B3FC67-3C65-D62D-209A-4DC492E1229E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BUDDHISM  |  LESSON 8</a:t>
            </a:r>
          </a:p>
        </p:txBody>
      </p:sp>
      <p:sp>
        <p:nvSpPr>
          <p:cNvPr id="9" name="Slide Number Placeholder 8">
            <a:extLst xmlns:a="http://schemas.openxmlformats.org/drawingml/2006/main">
              <a:ext uri="{FF2B5EF4-FFF2-40B4-BE49-F238E27FC236}">
                <a16:creationId xmlns:a16="http://schemas.microsoft.com/office/drawing/2014/main" id="{02E25696-DC57-F17C-8E49-9E5AE4797E56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3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356F5765-BF95-F56D-7509-843D5888F8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6" y="2571750"/>
            <a:ext cx="2492833" cy="1957354"/>
          </a:xfrm>
          <a:prstGeom xmlns:a="http://schemas.openxmlformats.org/drawingml/2006/main" prst="roundRect">
            <a:avLst>
              <a:gd name="adj" fmla="val 9733"/>
            </a:avLst>
          </a:prstGeom>
          <a:solidFill xmlns:a="http://schemas.openxmlformats.org/drawingml/2006/main">
            <a:srgbClr val="47A3FF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Key Terms:</a:t>
            </a:r>
          </a:p>
        </p:txBody>
      </p:sp>
      <p:sp>
        <p:nvSpPr>
          <p:cNvPr id="12" name="Rectangle: Rounded Corners 11">
            <a:extLst xmlns:a="http://schemas.openxmlformats.org/drawingml/2006/main">
              <a:ext uri="{FF2B5EF4-FFF2-40B4-BE49-F238E27FC236}">
                <a16:creationId xmlns:a16="http://schemas.microsoft.com/office/drawing/2014/main" id="{2B7E06E0-1CBC-FBBB-F342-E2772294BF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7" y="3119438"/>
            <a:ext cx="5596597" cy="3071813"/>
          </a:xfrm>
          <a:prstGeom xmlns:a="http://schemas.openxmlformats.org/drawingml/2006/main" prst="roundRect">
            <a:avLst>
              <a:gd name="adj" fmla="val 9302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33350" tIns="47625" rIns="133350" bIns="47625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2"/>
              </a:spcAft>
              <a:buChar char="•"/>
              <a:defRPr sz="22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rPr b="1" i="0">
                <a:solidFill>
                  <a:srgbClr val="5C3F8C"/>
                </a:solidFill>
              </a:rPr>
              <a:t>mettabhavana</a:t>
            </a:r>
            <a:r>
              <a:t> — The development of loving kindness, usually through meditation</a:t>
            </a:r>
          </a:p>
          <a:p xmlns:a="http://schemas.openxmlformats.org/drawingml/2006/main">
            <a:pPr marL="228600" indent="-228600" algn="l">
              <a:spcAft>
                <a:spcPts val="2"/>
              </a:spcAft>
              <a:buChar char="•"/>
              <a:defRPr sz="22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rPr b="1" i="0">
                <a:solidFill>
                  <a:srgbClr val="5C3F8C"/>
                </a:solidFill>
              </a:rPr>
              <a:t>metta bhavana</a:t>
            </a:r>
            <a:r>
              <a:t> — the Buddhist meditation practice of cultivating loving-kindness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2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rPr b="1" i="0">
                <a:solidFill>
                  <a:srgbClr val="5C3F8C"/>
                </a:solidFill>
              </a:rPr>
              <a:t>loving-kindness</a:t>
            </a:r>
            <a:r>
              <a:t> — Metta-bhavana develops loving-kindness</a:t>
            </a:r>
          </a:p>
        </p:txBody>
      </p:sp>
      <p:sp>
        <p:nvSpPr>
          <p:cNvPr id="14" name="Rectangle: Rounded Corners 13">
            <a:extLst xmlns:a="http://schemas.openxmlformats.org/drawingml/2006/main">
              <a:ext uri="{FF2B5EF4-FFF2-40B4-BE49-F238E27FC236}">
                <a16:creationId xmlns:a16="http://schemas.microsoft.com/office/drawing/2014/main" id="{7E166B64-12D3-3839-1C75-8B05411170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7" y="249701"/>
            <a:ext cx="1849120" cy="1957354"/>
          </a:xfrm>
          <a:prstGeom xmlns:a="http://schemas.openxmlformats.org/drawingml/2006/main" prst="roundRect">
            <a:avLst>
              <a:gd name="adj" fmla="val 10302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Task 1:</a:t>
            </a:r>
          </a:p>
        </p:txBody>
      </p:sp>
      <p:sp>
        <p:nvSpPr>
          <p:cNvPr id="15" name="Rectangle: Rounded Corners 14">
            <a:extLst xmlns:a="http://schemas.openxmlformats.org/drawingml/2006/main">
              <a:ext uri="{FF2B5EF4-FFF2-40B4-BE49-F238E27FC236}">
                <a16:creationId xmlns:a16="http://schemas.microsoft.com/office/drawing/2014/main" id="{148CE2D2-48C8-28AE-BFFD-DB2FE7D234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7" y="797147"/>
            <a:ext cx="5596597" cy="1571625"/>
          </a:xfrm>
          <a:prstGeom xmlns:a="http://schemas.openxmlformats.org/drawingml/2006/main" prst="roundRect">
            <a:avLst>
              <a:gd name="adj" fmla="val 18182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4"/>
              </a:spcAft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1. </a:t>
            </a:r>
            <a:r>
              <a:t>Define mettabhavana.</a:t>
            </a:r>
          </a:p>
          <a:p xmlns:a="http://schemas.openxmlformats.org/drawingml/2006/main">
            <a:pPr marL="228600" indent="-228600" algn="l">
              <a:spcAft>
                <a:spcPts val="4"/>
              </a:spcAft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2. </a:t>
            </a:r>
            <a:r>
              <a:t>Use metta bhavana in one claim.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3. </a:t>
            </a:r>
            <a:r>
              <a:t>Distinguish loving-kindness.</a:t>
            </a:r>
          </a:p>
        </p:txBody>
      </p:sp>
      <p:sp>
        <p:nvSpPr>
          <p:cNvPr id="16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AD8EDA18-0B61-4C74-B720-04F3FE53B6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17" name="Image Placeholder - Metta Bhavana concept visual · crop to fill">
            <a:extLst xmlns:a="http://schemas.openxmlformats.org/drawingml/2006/main">
              <a:ext uri="{FF2B5EF4-FFF2-40B4-BE49-F238E27FC236}">
                <a16:creationId xmlns:a16="http://schemas.microsoft.com/office/drawing/2014/main" id="{E297DED4-7E92-44EC-BB17-E507CD87F4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46" y="2075307"/>
            <a:ext cx="5596604" cy="4115943"/>
          </a:xfrm>
          <a:prstGeom xmlns:a="http://schemas.openxmlformats.org/drawingml/2006/main" prst="roundRect">
            <a:avLst>
              <a:gd name="adj" fmla="val 6943"/>
            </a:avLst>
          </a:prstGeom>
          <a:gradFill xmlns:a="http://schemas.openxmlformats.org/drawingml/2006/main">
            <a:gsLst>
              <a:gs pos="0">
                <a:srgbClr val="343434"/>
              </a:gs>
              <a:gs pos="56000">
                <a:srgbClr val="493C63"/>
              </a:gs>
              <a:gs pos="100000">
                <a:srgbClr val="6D6284"/>
              </a:gs>
            </a:gsLst>
            <a:lin ang="8100000"/>
          </a:gradFill>
          <a:ln xmlns:a="http://schemas.openxmlformats.org/drawingml/2006/main" w="19050">
            <a:solidFill>
              <a:srgbClr val="C5A84E">
                <a:alpha val="70000"/>
              </a:srgbClr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7"/>
          <a:fontRef xmlns:a="http://schemas.openxmlformats.org/drawingml/2006/main" idx="major"/>
        </p:style>
        <p:txBody>
          <a:bodyPr xmlns:a="http://schemas.openxmlformats.org/drawingml/2006/main" lIns="266700" tIns="266700" rIns="266700" bIns="2667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spcAft>
                <a:spcPts val="16"/>
              </a:spcAft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C5A84E"/>
                </a:solidFill>
              </a:rPr>
              <a:t>IMAGE PLACEHOLDER — USER TO REPLACE</a:t>
            </a:r>
          </a:p>
          <a:p xmlns:a="http://schemas.openxmlformats.org/drawingml/2006/main">
            <a:pPr algn="ctr"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D2D0CB"/>
                </a:solidFill>
              </a:rPr>
              <a:t>Metta Bhavana concept visual · crop to fill</a:t>
            </a:r>
          </a:p>
        </p:txBody>
      </p:sp>
    </p:spTree>
    <p:extLst>
      <p:ext uri="{BB962C8B-B14F-4D97-AF65-F5344CB8AC3E}">
        <p14:creationId xmlns:p14="http://schemas.microsoft.com/office/powerpoint/2010/main" val="4252580488"/>
      </p:ext>
    </p:extLst>
  </p:cSld>
</p:sld>
</file>

<file path=ppt/slides/slide5.xml><?xml version="1.0" encoding="utf-8"?>
<p:sld xmlns:p="http://schemas.openxmlformats.org/presentationml/2006/main">
  <p:cSld>
    <p:bg>
      <p:bgPr>
        <a:solidFill xmlns:a="http://schemas.openxmlformats.org/drawingml/2006/main">
          <a:srgbClr val="343434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Footer Placeholder 1">
            <a:extLst xmlns:a="http://schemas.openxmlformats.org/drawingml/2006/main">
              <a:ext uri="{FF2B5EF4-FFF2-40B4-BE49-F238E27FC236}">
                <a16:creationId xmlns:a16="http://schemas.microsoft.com/office/drawing/2014/main" id="{51F90AD8-C4D3-D142-84E7-3B703E0CA25F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D2D0CB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D2D0CB"/>
                </a:solidFill>
              </a:rPr>
              <a:t>GCSE  |  BUDDHISM  |  LESSON 8</a:t>
            </a:r>
          </a:p>
        </p:txBody>
      </p:sp>
      <p:sp>
        <p:nvSpPr>
          <p:cNvPr id="3" name="Slide Number Placeholder 2">
            <a:extLst xmlns:a="http://schemas.openxmlformats.org/drawingml/2006/main">
              <a:ext uri="{FF2B5EF4-FFF2-40B4-BE49-F238E27FC236}">
                <a16:creationId xmlns:a16="http://schemas.microsoft.com/office/drawing/2014/main" id="{D5D99B40-25D7-8BFE-4A53-AD5951832AF8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D2D0CB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D2D0CB"/>
                </a:solidFill>
              </a:rPr>
              <a:t>4</a:t>
            </a:r>
          </a:p>
        </p:txBody>
      </p:sp>
      <p:sp>
        <p:nvSpPr>
          <p:cNvPr id="10" name="Title 9">
            <a:extLst xmlns:a="http://schemas.openxmlformats.org/drawingml/2006/main">
              <a:ext uri="{FF2B5EF4-FFF2-40B4-BE49-F238E27FC236}">
                <a16:creationId xmlns:a16="http://schemas.microsoft.com/office/drawing/2014/main" id="{271D74F7-7CC6-7714-B3EC-134109543F88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571500" y="0"/>
            <a:ext cx="110490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0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0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rPr>
              <a:t>Evidence and Authority</a:t>
            </a:r>
          </a:p>
        </p:txBody>
      </p:sp>
      <p:sp>
        <p:nvSpPr>
          <p:cNvPr id="12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FDB5D078-48E6-4B11-968A-1E718D65A5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D2D0CB"/>
                </a:solidFill>
              </a:defRPr>
            </a:pPr>
            <a:r>
              <a:rPr b="1">
                <a:solidFill>
                  <a:srgbClr val="D2D0CB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D2D0CB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D2D0CB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13" name="Content Guide Panel 17">
            <a:extLst xmlns:a="http://schemas.openxmlformats.org/drawingml/2006/main">
              <a:ext uri="{FF2B5EF4-FFF2-40B4-BE49-F238E27FC236}">
                <a16:creationId xmlns:a16="http://schemas.microsoft.com/office/drawing/2014/main" id="{CEE0226B-0CC9-4DA5-827D-1F066CF90F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2114550"/>
            <a:ext cx="11049000" cy="4076700"/>
          </a:xfrm>
          <a:prstGeom xmlns:a="http://schemas.openxmlformats.org/drawingml/2006/main" prst="roundRect">
            <a:avLst>
              <a:gd name="adj" fmla="val 7009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6"/>
          <a:fontRef xmlns:a="http://schemas.openxmlformats.org/drawingml/2006/main" idx="major"/>
        </p:style>
        <p:txBody>
          <a:bodyPr xmlns:a="http://schemas.openxmlformats.org/drawingml/2006/main" lIns="285750" tIns="209550" rIns="285750" bIns="2095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It is non-hostile goodwill and desire for beings' welfare.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Loving-kindness meditation.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mettabhavana: The development of loving kindness, usually through meditation.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Metta bhavana: the Buddhist meditation practice of cultivating loving-kindness.</a:t>
            </a:r>
          </a:p>
        </p:txBody>
      </p:sp>
    </p:spTree>
    <p:extLst>
      <p:ext uri="{BB962C8B-B14F-4D97-AF65-F5344CB8AC3E}">
        <p14:creationId xmlns:p14="http://schemas.microsoft.com/office/powerpoint/2010/main" val="3551697856"/>
      </p:ext>
    </p:extLst>
  </p:cSld>
</p:sld>
</file>

<file path=ppt/slides/slide6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9B62908A-A94F-BCF0-1082-D76A7E11E92D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2476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48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48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Build the Explanation</a:t>
            </a:r>
          </a:p>
        </p:txBody>
      </p:sp>
      <p:sp>
        <p:nvSpPr>
          <p:cNvPr id="7" name="Date Placeholder 6">
            <a:extLst xmlns:a="http://schemas.openxmlformats.org/drawingml/2006/main">
              <a:ext uri="{FF2B5EF4-FFF2-40B4-BE49-F238E27FC236}">
                <a16:creationId xmlns:a16="http://schemas.microsoft.com/office/drawing/2014/main" id="{653691EF-F7E9-1A99-1ED5-F2A72A2CB7F6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8" name="Footer Placeholder 7">
            <a:extLst xmlns:a="http://schemas.openxmlformats.org/drawingml/2006/main">
              <a:ext uri="{FF2B5EF4-FFF2-40B4-BE49-F238E27FC236}">
                <a16:creationId xmlns:a16="http://schemas.microsoft.com/office/drawing/2014/main" id="{FF5D160F-9AE9-9D3E-9C04-546A3AFD080A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BUDDHISM  |  LESSON 8</a:t>
            </a:r>
          </a:p>
        </p:txBody>
      </p:sp>
      <p:sp>
        <p:nvSpPr>
          <p:cNvPr id="9" name="Slide Number Placeholder 8">
            <a:extLst xmlns:a="http://schemas.openxmlformats.org/drawingml/2006/main">
              <a:ext uri="{FF2B5EF4-FFF2-40B4-BE49-F238E27FC236}">
                <a16:creationId xmlns:a16="http://schemas.microsoft.com/office/drawing/2014/main" id="{1511956F-6634-2761-94D3-0192A2124533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5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8E65EE00-930C-C2D2-C594-891C216FDD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7" y="247407"/>
            <a:ext cx="2343150" cy="1028487"/>
          </a:xfrm>
          <a:prstGeom xmlns:a="http://schemas.openxmlformats.org/drawingml/2006/main" prst="roundRect">
            <a:avLst>
              <a:gd name="adj" fmla="val 18522"/>
            </a:avLst>
          </a:prstGeom>
          <a:solidFill xmlns:a="http://schemas.openxmlformats.org/drawingml/2006/main">
            <a:srgbClr val="7ABC32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Extension:</a:t>
            </a:r>
          </a:p>
        </p:txBody>
      </p:sp>
      <p:sp>
        <p:nvSpPr>
          <p:cNvPr id="12" name="Rectangle: Rounded Corners 11">
            <a:extLst xmlns:a="http://schemas.openxmlformats.org/drawingml/2006/main">
              <a:ext uri="{FF2B5EF4-FFF2-40B4-BE49-F238E27FC236}">
                <a16:creationId xmlns:a16="http://schemas.microsoft.com/office/drawing/2014/main" id="{437C9017-97E4-0DD0-171D-738A52BA56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6" y="794843"/>
            <a:ext cx="5596597" cy="1028487"/>
          </a:xfrm>
          <a:prstGeom xmlns:a="http://schemas.openxmlformats.org/drawingml/2006/main" prst="roundRect">
            <a:avLst>
              <a:gd name="adj" fmla="val 27784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33350" tIns="47625" rIns="133350" bIns="47625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0"/>
              </a:spcAft>
              <a:defRPr sz="22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1. </a:t>
            </a:r>
            <a:r>
              <a:t>Identify what the evidence cannot establish on its own.</a:t>
            </a:r>
          </a:p>
        </p:txBody>
      </p:sp>
      <p:sp>
        <p:nvSpPr>
          <p:cNvPr id="14" name="Rectangle: Rounded Corners 13">
            <a:extLst xmlns:a="http://schemas.openxmlformats.org/drawingml/2006/main">
              <a:ext uri="{FF2B5EF4-FFF2-40B4-BE49-F238E27FC236}">
                <a16:creationId xmlns:a16="http://schemas.microsoft.com/office/drawing/2014/main" id="{1752889F-CCD3-5DD5-B9FC-E1C2C19BBA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1825624"/>
            <a:ext cx="1849120" cy="1962043"/>
          </a:xfrm>
          <a:prstGeom xmlns:a="http://schemas.openxmlformats.org/drawingml/2006/main" prst="roundRect">
            <a:avLst>
              <a:gd name="adj" fmla="val 10302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Task 4:</a:t>
            </a:r>
          </a:p>
        </p:txBody>
      </p:sp>
      <p:sp>
        <p:nvSpPr>
          <p:cNvPr id="15" name="Rectangle: Rounded Corners 14">
            <a:extLst xmlns:a="http://schemas.openxmlformats.org/drawingml/2006/main">
              <a:ext uri="{FF2B5EF4-FFF2-40B4-BE49-F238E27FC236}">
                <a16:creationId xmlns:a16="http://schemas.microsoft.com/office/drawing/2014/main" id="{AC23E569-08F1-56DB-81F7-42CA797995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2374372"/>
            <a:ext cx="5596597" cy="3816878"/>
          </a:xfrm>
          <a:prstGeom xmlns:a="http://schemas.openxmlformats.org/drawingml/2006/main" prst="roundRect">
            <a:avLst>
              <a:gd name="adj" fmla="val 7486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t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4"/>
              </a:spcAft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1. </a:t>
            </a:r>
            <a:r>
              <a:t>Define the central idea.</a:t>
            </a:r>
          </a:p>
          <a:p xmlns:a="http://schemas.openxmlformats.org/drawingml/2006/main">
            <a:pPr marL="228600" indent="-228600" algn="l">
              <a:spcAft>
                <a:spcPts val="4"/>
              </a:spcAft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2. </a:t>
            </a:r>
            <a:r>
              <a:t>Select two relevant claims.</a:t>
            </a:r>
          </a:p>
          <a:p xmlns:a="http://schemas.openxmlformats.org/drawingml/2006/main">
            <a:pPr marL="228600" indent="-228600" algn="l">
              <a:spcAft>
                <a:spcPts val="4"/>
              </a:spcAft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3. </a:t>
            </a:r>
            <a:r>
              <a:t>Connect each claim to evidence.</a:t>
            </a:r>
          </a:p>
          <a:p xmlns:a="http://schemas.openxmlformats.org/drawingml/2006/main">
            <a:pPr marL="228600" indent="-228600" algn="l">
              <a:spcAft>
                <a:spcPts val="4"/>
              </a:spcAft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4. </a:t>
            </a:r>
            <a:r>
              <a:t>Address one disagreement.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5. </a:t>
            </a:r>
            <a:r>
              <a:t>Reach a justified conclusion.</a:t>
            </a:r>
          </a:p>
        </p:txBody>
      </p:sp>
      <p:sp>
        <p:nvSpPr>
          <p:cNvPr id="16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D0AF59F1-A925-40BF-BCED-9A072DA87D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17" name="Image Placeholder - Metta Bhavana analytical visual · crop to fill">
            <a:extLst xmlns:a="http://schemas.openxmlformats.org/drawingml/2006/main">
              <a:ext uri="{FF2B5EF4-FFF2-40B4-BE49-F238E27FC236}">
                <a16:creationId xmlns:a16="http://schemas.microsoft.com/office/drawing/2014/main" id="{92162352-036E-4E31-BC5B-3CBB4A1E9B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2075307"/>
            <a:ext cx="5596604" cy="4115943"/>
          </a:xfrm>
          <a:prstGeom xmlns:a="http://schemas.openxmlformats.org/drawingml/2006/main" prst="roundRect">
            <a:avLst>
              <a:gd name="adj" fmla="val 6943"/>
            </a:avLst>
          </a:prstGeom>
          <a:gradFill xmlns:a="http://schemas.openxmlformats.org/drawingml/2006/main">
            <a:gsLst>
              <a:gs pos="0">
                <a:srgbClr val="343434"/>
              </a:gs>
              <a:gs pos="56000">
                <a:srgbClr val="493C63"/>
              </a:gs>
              <a:gs pos="100000">
                <a:srgbClr val="6D6284"/>
              </a:gs>
            </a:gsLst>
            <a:lin ang="8100000"/>
          </a:gradFill>
          <a:ln xmlns:a="http://schemas.openxmlformats.org/drawingml/2006/main" w="19050">
            <a:solidFill>
              <a:srgbClr val="C5A84E">
                <a:alpha val="70000"/>
              </a:srgbClr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7"/>
          <a:fontRef xmlns:a="http://schemas.openxmlformats.org/drawingml/2006/main" idx="major"/>
        </p:style>
        <p:txBody>
          <a:bodyPr xmlns:a="http://schemas.openxmlformats.org/drawingml/2006/main" lIns="266700" tIns="266700" rIns="266700" bIns="2667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spcAft>
                <a:spcPts val="16"/>
              </a:spcAft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C5A84E"/>
                </a:solidFill>
              </a:rPr>
              <a:t>IMAGE PLACEHOLDER — USER TO REPLACE</a:t>
            </a:r>
          </a:p>
          <a:p xmlns:a="http://schemas.openxmlformats.org/drawingml/2006/main">
            <a:pPr algn="ctr"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D2D0CB"/>
                </a:solidFill>
              </a:rPr>
              <a:t>Metta Bhavana analytical visual · crop to fill</a:t>
            </a:r>
          </a:p>
        </p:txBody>
      </p:sp>
    </p:spTree>
    <p:extLst>
      <p:ext uri="{BB962C8B-B14F-4D97-AF65-F5344CB8AC3E}">
        <p14:creationId xmlns:p14="http://schemas.microsoft.com/office/powerpoint/2010/main" val="1300898048"/>
      </p:ext>
    </p:extLst>
  </p:cSld>
</p:sld>
</file>

<file path=ppt/slides/slide7.xml><?xml version="1.0" encoding="utf-8"?>
<p:sld xmlns:p="http://schemas.openxmlformats.org/presentationml/2006/main">
  <p:cSld>
    <p:bg>
      <p:bgPr>
        <a:solidFill xmlns:a="http://schemas.openxmlformats.org/drawingml/2006/main">
          <a:srgbClr val="343434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Footer Placeholder 1">
            <a:extLst xmlns:a="http://schemas.openxmlformats.org/drawingml/2006/main">
              <a:ext uri="{FF2B5EF4-FFF2-40B4-BE49-F238E27FC236}">
                <a16:creationId xmlns:a16="http://schemas.microsoft.com/office/drawing/2014/main" id="{DB042502-8E67-F9AA-6767-BF437B10AF13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D2D0CB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D2D0CB"/>
                </a:solidFill>
              </a:rPr>
              <a:t>GCSE  |  BUDDHISM  |  LESSON 8</a:t>
            </a:r>
          </a:p>
        </p:txBody>
      </p:sp>
      <p:sp>
        <p:nvSpPr>
          <p:cNvPr id="3" name="Slide Number Placeholder 2">
            <a:extLst xmlns:a="http://schemas.openxmlformats.org/drawingml/2006/main">
              <a:ext uri="{FF2B5EF4-FFF2-40B4-BE49-F238E27FC236}">
                <a16:creationId xmlns:a16="http://schemas.microsoft.com/office/drawing/2014/main" id="{BAB4DEF9-E492-03BB-FA2A-F8E64F1396C6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D2D0CB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D2D0CB"/>
                </a:solidFill>
              </a:rPr>
              <a:t>6</a:t>
            </a:r>
          </a:p>
        </p:txBody>
      </p:sp>
      <p:sp>
        <p:nvSpPr>
          <p:cNvPr id="5" name="Title 4">
            <a:extLst xmlns:a="http://schemas.openxmlformats.org/drawingml/2006/main">
              <a:ext uri="{FF2B5EF4-FFF2-40B4-BE49-F238E27FC236}">
                <a16:creationId xmlns:a16="http://schemas.microsoft.com/office/drawing/2014/main" id="{9C739BC5-E4DD-533B-E702-2C169B53CA8C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571500" y="0"/>
            <a:ext cx="110490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0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0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rPr>
              <a:t>A Qualified Model</a:t>
            </a:r>
          </a:p>
        </p:txBody>
      </p:sp>
      <p:sp>
        <p:nvSpPr>
          <p:cNvPr id="6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7EB898D1-6B17-4F81-B8AE-0ED7355553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D2D0CB"/>
                </a:solidFill>
              </a:defRPr>
            </a:pPr>
            <a:r>
              <a:rPr b="1">
                <a:solidFill>
                  <a:srgbClr val="D2D0CB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D2D0CB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D2D0CB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7" name="Content Guide Panel 18">
            <a:extLst xmlns:a="http://schemas.openxmlformats.org/drawingml/2006/main">
              <a:ext uri="{FF2B5EF4-FFF2-40B4-BE49-F238E27FC236}">
                <a16:creationId xmlns:a16="http://schemas.microsoft.com/office/drawing/2014/main" id="{AE7875E5-3047-40C2-AB07-7D46313FBE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2114550"/>
            <a:ext cx="11049000" cy="4076700"/>
          </a:xfrm>
          <a:prstGeom xmlns:a="http://schemas.openxmlformats.org/drawingml/2006/main" prst="roundRect">
            <a:avLst>
              <a:gd name="adj" fmla="val 7009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6"/>
          <a:fontRef xmlns:a="http://schemas.openxmlformats.org/drawingml/2006/main" idx="major"/>
        </p:style>
        <p:txBody>
          <a:bodyPr xmlns:a="http://schemas.openxmlformats.org/drawingml/2006/main" lIns="323850" tIns="285750" rIns="323850" bIns="2857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Metta-bhavana develops loving-kindness.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A strong explanation links a claim to its reason, source and consequence.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The conclusion remains qualified where traditions or viewpoints genuinely differ.</a:t>
            </a:r>
          </a:p>
        </p:txBody>
      </p:sp>
    </p:spTree>
    <p:extLst>
      <p:ext uri="{BB962C8B-B14F-4D97-AF65-F5344CB8AC3E}">
        <p14:creationId xmlns:p14="http://schemas.microsoft.com/office/powerpoint/2010/main" val="1439407693"/>
      </p:ext>
    </p:extLst>
  </p:cSld>
</p:sld>
</file>

<file path=ppt/slides/slide8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86FA940E-985B-7739-A07C-33D1F706995B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2476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Assessment</a:t>
            </a:r>
          </a:p>
        </p:txBody>
      </p:sp>
      <p:sp>
        <p:nvSpPr>
          <p:cNvPr id="6" name="Date Placeholder 5">
            <a:extLst xmlns:a="http://schemas.openxmlformats.org/drawingml/2006/main">
              <a:ext uri="{FF2B5EF4-FFF2-40B4-BE49-F238E27FC236}">
                <a16:creationId xmlns:a16="http://schemas.microsoft.com/office/drawing/2014/main" id="{88C0C404-42E1-BA33-64B3-4837B1CFB2FB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7" name="Footer Placeholder 6">
            <a:extLst xmlns:a="http://schemas.openxmlformats.org/drawingml/2006/main">
              <a:ext uri="{FF2B5EF4-FFF2-40B4-BE49-F238E27FC236}">
                <a16:creationId xmlns:a16="http://schemas.microsoft.com/office/drawing/2014/main" id="{1E2C4CCF-46FC-30C0-48D5-D6C036A4761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BUDDHISM  |  LESSON 8</a:t>
            </a:r>
          </a:p>
        </p:txBody>
      </p:sp>
      <p:sp>
        <p:nvSpPr>
          <p:cNvPr id="8" name="Slide Number Placeholder 7">
            <a:extLst xmlns:a="http://schemas.openxmlformats.org/drawingml/2006/main">
              <a:ext uri="{FF2B5EF4-FFF2-40B4-BE49-F238E27FC236}">
                <a16:creationId xmlns:a16="http://schemas.microsoft.com/office/drawing/2014/main" id="{CBBF127C-B334-DCBA-B749-CF13CC21CBD7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7</a:t>
            </a:r>
          </a:p>
        </p:txBody>
      </p:sp>
      <p:sp>
        <p:nvSpPr>
          <p:cNvPr id="10" name="Rectangle: Rounded Corners 9">
            <a:extLst xmlns:a="http://schemas.openxmlformats.org/drawingml/2006/main">
              <a:ext uri="{FF2B5EF4-FFF2-40B4-BE49-F238E27FC236}">
                <a16:creationId xmlns:a16="http://schemas.microsoft.com/office/drawing/2014/main" id="{680F8547-A693-8B9A-0FA0-2BFA69C59F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2069465"/>
            <a:ext cx="3676650" cy="1962043"/>
          </a:xfrm>
          <a:prstGeom xmlns:a="http://schemas.openxmlformats.org/drawingml/2006/main" prst="roundRect">
            <a:avLst>
              <a:gd name="adj" fmla="val 9709"/>
            </a:avLst>
          </a:prstGeom>
          <a:solidFill xmlns:a="http://schemas.openxmlformats.org/drawingml/2006/main">
            <a:srgbClr val="47A3FF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Success Criteria: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5BD9C971-33FB-E480-17D9-2B89B2A55D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2618215"/>
            <a:ext cx="5596597" cy="3573035"/>
          </a:xfrm>
          <a:prstGeom xmlns:a="http://schemas.openxmlformats.org/drawingml/2006/main" prst="roundRect">
            <a:avLst>
              <a:gd name="adj" fmla="val 7997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State two distinct beliefs or viewpoints.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Develop each point accurately.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Use relevant specialist vocabulary.</a:t>
            </a:r>
          </a:p>
        </p:txBody>
      </p:sp>
      <p:sp>
        <p:nvSpPr>
          <p:cNvPr id="13" name="Rectangle: Rounded Corners 12">
            <a:extLst xmlns:a="http://schemas.openxmlformats.org/drawingml/2006/main">
              <a:ext uri="{FF2B5EF4-FFF2-40B4-BE49-F238E27FC236}">
                <a16:creationId xmlns:a16="http://schemas.microsoft.com/office/drawing/2014/main" id="{752BB218-F46A-FD2E-CAE2-E0BA44C9E5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8" y="249701"/>
            <a:ext cx="1962150" cy="1028487"/>
          </a:xfrm>
          <a:prstGeom xmlns:a="http://schemas.openxmlformats.org/drawingml/2006/main" prst="roundRect">
            <a:avLst>
              <a:gd name="adj" fmla="val 18522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Task 5:</a:t>
            </a:r>
          </a:p>
        </p:txBody>
      </p:sp>
      <p:sp>
        <p:nvSpPr>
          <p:cNvPr id="14" name="Rectangle: Rounded Corners 13">
            <a:extLst xmlns:a="http://schemas.openxmlformats.org/drawingml/2006/main">
              <a:ext uri="{FF2B5EF4-FFF2-40B4-BE49-F238E27FC236}">
                <a16:creationId xmlns:a16="http://schemas.microsoft.com/office/drawing/2014/main" id="{1166BE92-D4D1-050D-D692-A3C8161B52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02096" y="797137"/>
            <a:ext cx="5590499" cy="1028487"/>
          </a:xfrm>
          <a:prstGeom xmlns:a="http://schemas.openxmlformats.org/drawingml/2006/main" prst="roundRect">
            <a:avLst>
              <a:gd name="adj" fmla="val 27784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66675" rIns="171450" bIns="66675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0"/>
              </a:spcAft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1. </a:t>
            </a:r>
            <a:r>
              <a:t>Explain two beliefs or viewpoints about Metta Bhavana. [5]</a:t>
            </a:r>
          </a:p>
        </p:txBody>
      </p:sp>
      <p:sp>
        <p:nvSpPr>
          <p:cNvPr id="16" name="Rectangle: Rounded Corners 15">
            <a:extLst xmlns:a="http://schemas.openxmlformats.org/drawingml/2006/main">
              <a:ext uri="{FF2B5EF4-FFF2-40B4-BE49-F238E27FC236}">
                <a16:creationId xmlns:a16="http://schemas.microsoft.com/office/drawing/2014/main" id="{5DD3AA0D-27C8-1CB0-1C52-8741FBC9E9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9046" y="2069465"/>
            <a:ext cx="4000500" cy="1962043"/>
          </a:xfrm>
          <a:prstGeom xmlns:a="http://schemas.openxmlformats.org/drawingml/2006/main" prst="roundRect">
            <a:avLst>
              <a:gd name="adj" fmla="val 9709"/>
            </a:avLst>
          </a:prstGeom>
          <a:solidFill xmlns:a="http://schemas.openxmlformats.org/drawingml/2006/main">
            <a:srgbClr val="47A3FF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Things to Consider:</a:t>
            </a:r>
          </a:p>
        </p:txBody>
      </p:sp>
      <p:sp>
        <p:nvSpPr>
          <p:cNvPr id="17" name="Rectangle: Rounded Corners 16">
            <a:extLst xmlns:a="http://schemas.openxmlformats.org/drawingml/2006/main">
              <a:ext uri="{FF2B5EF4-FFF2-40B4-BE49-F238E27FC236}">
                <a16:creationId xmlns:a16="http://schemas.microsoft.com/office/drawing/2014/main" id="{3DFB9B42-FA01-3734-9C95-E499AE1913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9046" y="2618215"/>
            <a:ext cx="5596597" cy="3573035"/>
          </a:xfrm>
          <a:prstGeom xmlns:a="http://schemas.openxmlformats.org/drawingml/2006/main" prst="roundRect">
            <a:avLst>
              <a:gd name="adj" fmla="val 7997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Use mettabhavana and metta bhavana precisely.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Test the conclusion against a different viewpoint.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Do not treat disagreement as simple ignorance.</a:t>
            </a:r>
          </a:p>
        </p:txBody>
      </p:sp>
      <p:sp>
        <p:nvSpPr>
          <p:cNvPr id="18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C7000FFC-9F21-4138-8C8B-47F56A18E3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</p:spTree>
    <p:extLst>
      <p:ext uri="{BB962C8B-B14F-4D97-AF65-F5344CB8AC3E}">
        <p14:creationId xmlns:p14="http://schemas.microsoft.com/office/powerpoint/2010/main" val="2740671384"/>
      </p:ext>
    </p:extLst>
  </p:cSld>
</p:sld>
</file>

<file path=ppt/slides/slide9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BA89C554-AAAA-892F-684C-8A6AC6BCECA7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2476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Final Enquiry</a:t>
            </a:r>
          </a:p>
        </p:txBody>
      </p:sp>
      <p:sp>
        <p:nvSpPr>
          <p:cNvPr id="7" name="Date Placeholder 6">
            <a:extLst xmlns:a="http://schemas.openxmlformats.org/drawingml/2006/main">
              <a:ext uri="{FF2B5EF4-FFF2-40B4-BE49-F238E27FC236}">
                <a16:creationId xmlns:a16="http://schemas.microsoft.com/office/drawing/2014/main" id="{A6402D8D-AEFB-DCE2-E132-287752459FC9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8" name="Footer Placeholder 7">
            <a:extLst xmlns:a="http://schemas.openxmlformats.org/drawingml/2006/main">
              <a:ext uri="{FF2B5EF4-FFF2-40B4-BE49-F238E27FC236}">
                <a16:creationId xmlns:a16="http://schemas.microsoft.com/office/drawing/2014/main" id="{B0130816-BDFA-1196-A946-153C972A19D0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BUDDHISM  |  LESSON 8</a:t>
            </a:r>
          </a:p>
        </p:txBody>
      </p:sp>
      <p:sp>
        <p:nvSpPr>
          <p:cNvPr id="9" name="Slide Number Placeholder 8">
            <a:extLst xmlns:a="http://schemas.openxmlformats.org/drawingml/2006/main">
              <a:ext uri="{FF2B5EF4-FFF2-40B4-BE49-F238E27FC236}">
                <a16:creationId xmlns:a16="http://schemas.microsoft.com/office/drawing/2014/main" id="{16388537-AEF4-126E-F3F5-ABBCF3501CF3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8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AF4AC423-A23A-492B-0C5D-FDECD438AA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8" y="249701"/>
            <a:ext cx="1962150" cy="1028487"/>
          </a:xfrm>
          <a:prstGeom xmlns:a="http://schemas.openxmlformats.org/drawingml/2006/main" prst="roundRect">
            <a:avLst>
              <a:gd name="adj" fmla="val 18522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Plenary:</a:t>
            </a:r>
          </a:p>
        </p:txBody>
      </p:sp>
      <p:sp>
        <p:nvSpPr>
          <p:cNvPr id="12" name="Rectangle: Rounded Corners 11">
            <a:extLst xmlns:a="http://schemas.openxmlformats.org/drawingml/2006/main">
              <a:ext uri="{FF2B5EF4-FFF2-40B4-BE49-F238E27FC236}">
                <a16:creationId xmlns:a16="http://schemas.microsoft.com/office/drawing/2014/main" id="{441677C7-C541-DE94-F3AA-68C77D8454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02096" y="797137"/>
            <a:ext cx="5590499" cy="1028487"/>
          </a:xfrm>
          <a:prstGeom xmlns:a="http://schemas.openxmlformats.org/drawingml/2006/main" prst="roundRect">
            <a:avLst>
              <a:gd name="adj" fmla="val 27784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66675" rIns="171450" bIns="66675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4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What is the strongest conclusion, and why?</a:t>
            </a:r>
          </a:p>
        </p:txBody>
      </p:sp>
      <p:sp>
        <p:nvSpPr>
          <p:cNvPr id="13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3A1347E0-6F4B-4FC2-89EC-F9894AD458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14" name="Image Placeholder - Return image for Metta Bhavana · crop to fill">
            <a:extLst xmlns:a="http://schemas.openxmlformats.org/drawingml/2006/main">
              <a:ext uri="{FF2B5EF4-FFF2-40B4-BE49-F238E27FC236}">
                <a16:creationId xmlns:a16="http://schemas.microsoft.com/office/drawing/2014/main" id="{8B6DB258-96CB-44DD-8639-254ACDD76D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2114550"/>
            <a:ext cx="11239500" cy="4076700"/>
          </a:xfrm>
          <a:prstGeom xmlns:a="http://schemas.openxmlformats.org/drawingml/2006/main" prst="roundRect">
            <a:avLst>
              <a:gd name="adj" fmla="val 7009"/>
            </a:avLst>
          </a:prstGeom>
          <a:gradFill xmlns:a="http://schemas.openxmlformats.org/drawingml/2006/main">
            <a:gsLst>
              <a:gs pos="0">
                <a:srgbClr val="343434"/>
              </a:gs>
              <a:gs pos="56000">
                <a:srgbClr val="493C63"/>
              </a:gs>
              <a:gs pos="100000">
                <a:srgbClr val="6D6284"/>
              </a:gs>
            </a:gsLst>
            <a:lin ang="8100000"/>
          </a:gradFill>
          <a:ln xmlns:a="http://schemas.openxmlformats.org/drawingml/2006/main" w="19050">
            <a:solidFill>
              <a:srgbClr val="C5A84E">
                <a:alpha val="70000"/>
              </a:srgbClr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7"/>
          <a:fontRef xmlns:a="http://schemas.openxmlformats.org/drawingml/2006/main" idx="major"/>
        </p:style>
        <p:txBody>
          <a:bodyPr xmlns:a="http://schemas.openxmlformats.org/drawingml/2006/main" lIns="266700" tIns="266700" rIns="266700" bIns="2667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spcAft>
                <a:spcPts val="16"/>
              </a:spcAft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C5A84E"/>
                </a:solidFill>
              </a:rPr>
              <a:t>IMAGE PLACEHOLDER — USER TO REPLACE</a:t>
            </a:r>
          </a:p>
          <a:p xmlns:a="http://schemas.openxmlformats.org/drawingml/2006/main">
            <a:pPr algn="ctr"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D2D0CB"/>
                </a:solidFill>
              </a:rPr>
              <a:t>Return image for Metta Bhavana · crop to fill</a:t>
            </a:r>
          </a:p>
        </p:txBody>
      </p:sp>
    </p:spTree>
    <p:extLst>
      <p:ext uri="{BB962C8B-B14F-4D97-AF65-F5344CB8AC3E}">
        <p14:creationId xmlns:p14="http://schemas.microsoft.com/office/powerpoint/2010/main" val="568668669"/>
      </p:ext>
    </p:extLst>
  </p:cSld>
</p:sld>
</file>

<file path=ppt/theme/theme1.xml><?xml version="1.0" encoding="utf-8"?>
<a:theme xmlns:a="http://schemas.openxmlformats.org/drawingml/2006/main" name="2_Custom Design">
  <a:themeElements>
    <a:clrScheme name="Pedagogy - Wisteria">
      <a:dk1>
        <a:srgbClr val="343434"/>
      </a:dk1>
      <a:lt1>
        <a:srgbClr val="B2A5CF"/>
      </a:lt1>
      <a:dk2>
        <a:srgbClr val="D6D6D6"/>
      </a:dk2>
      <a:lt2>
        <a:srgbClr val="AFABAB"/>
      </a:lt2>
      <a:accent1>
        <a:srgbClr val="47A3FF"/>
      </a:accent1>
      <a:accent2>
        <a:srgbClr val="FFBE05"/>
      </a:accent2>
      <a:accent3>
        <a:srgbClr val="7ABC32"/>
      </a:accent3>
      <a:accent4>
        <a:srgbClr val="FE79CB"/>
      </a:accent4>
      <a:accent5>
        <a:srgbClr val="AB73D5"/>
      </a:accent5>
      <a:accent6>
        <a:srgbClr val="C23B22"/>
      </a:accent6>
      <a:hlink>
        <a:srgbClr val="7030A0"/>
      </a:hlink>
      <a:folHlink>
        <a:srgbClr val="4A8788"/>
      </a:folHlink>
    </a:clrScheme>
    <a:fontScheme name="Pedagogy - Alpha">
      <a:majorFont>
        <a:latin typeface="Century Gothic"/>
        <a:ea typeface=""/>
        <a:cs typeface=""/>
      </a:majorFont>
      <a:minorFont>
        <a:latin typeface="Aptos"/>
        <a:ea typeface=""/>
        <a:cs typeface=""/>
      </a:minorFont>
    </a:fontScheme>
    <a:fmtScheme name="Pedagogy - Wisteria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>
          <a:solidFill>
            <a:schemeClr val="phClr"/>
          </a:solidFill>
          <a:prstDash val="solid"/>
        </a:ln>
        <a:ln w="10795">
          <a:solidFill>
            <a:schemeClr val="phClr"/>
          </a:solidFill>
          <a:prstDash val="solid"/>
        </a:ln>
        <a:ln w="17145">
          <a:solidFill>
            <a:schemeClr val="phClr">
              <a:shade val="95000"/>
              <a:satMod val="150000"/>
              <a:alpha val="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133350" dist="38100" dir="5400000">
              <a:srgbClr val="000000">
                <a:alpha val="48000"/>
              </a:srgbClr>
            </a:outerShdw>
          </a:effectLst>
        </a:effectStyle>
        <a:effectStyle>
          <a:effectLst>
            <a:outerShdw blurRad="95250" dist="28575" dir="5400000">
              <a:srgbClr val="000000">
                <a:alpha val="42000"/>
              </a:srgbClr>
            </a:outerShdw>
          </a:effectLst>
        </a:effectStyle>
        <a:effectStyle>
          <a:effectLst>
            <a:outerShdw blurRad="76200" dist="19050" dir="5400000">
              <a:srgbClr val="493C63">
                <a:alpha val="14000"/>
              </a:srgbClr>
            </a:outerShdw>
          </a:effectLst>
        </a:effectStyle>
        <a:effectStyle>
          <a:effectLst>
            <a:outerShdw blurRad="114300" dist="28575" dir="5400000">
              <a:srgbClr val="343434">
                <a:alpha val="22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2026-08-19T12:02:31.9130000Z</dcterms:created>
  <dcterms:modified xsi:type="dcterms:W3CDTF">2026-08-19T12:02:31.9130000Z</dcterms:modified>
</coreProperties>
</file>