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3bb9442227d4c76" /><Relationship Type="http://schemas.openxmlformats.org/officeDocument/2006/relationships/extended-properties" Target="/docProps/app.xml" Id="Ra78c19c180bf41f5" /><Relationship Type="http://schemas.openxmlformats.org/officeDocument/2006/relationships/officeDocument" Target="/ppt/presentation.xml" Id="R839477935f9f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7a7693f344db0"/>
    <p:sldMasterId xmlns:r="http://schemas.openxmlformats.org/officeDocument/2006/relationships" id="2147483662" r:id="R6f02fc52bf964285"/>
  </p:sldMasterIdLst>
  <p:notesMasterIdLst>
    <p:notesMasterId xmlns:r="http://schemas.openxmlformats.org/officeDocument/2006/relationships" r:id="R6f0eb59e9f524a36"/>
  </p:notesMasterIdLst>
  <p:sldIdLst>
    <p:sldId xmlns:r="http://schemas.openxmlformats.org/officeDocument/2006/relationships" id="256" r:id="R31dea1c7fd044845"/>
    <p:sldId xmlns:r="http://schemas.openxmlformats.org/officeDocument/2006/relationships" id="257" r:id="Rb699001932764606"/>
    <p:sldId xmlns:r="http://schemas.openxmlformats.org/officeDocument/2006/relationships" id="258" r:id="Rd93fb9f5d252410a"/>
    <p:sldId xmlns:r="http://schemas.openxmlformats.org/officeDocument/2006/relationships" id="259" r:id="R118279d81780437f"/>
    <p:sldId xmlns:r="http://schemas.openxmlformats.org/officeDocument/2006/relationships" id="260" r:id="Rb877aadc8cf54566"/>
    <p:sldId xmlns:r="http://schemas.openxmlformats.org/officeDocument/2006/relationships" id="261" r:id="Reb74f409cae54c9d"/>
    <p:sldId xmlns:r="http://schemas.openxmlformats.org/officeDocument/2006/relationships" id="262" r:id="R7088a923bc7a45f8"/>
    <p:sldId xmlns:r="http://schemas.openxmlformats.org/officeDocument/2006/relationships" id="263" r:id="R6f6176ec1a884b2c"/>
    <p:sldId xmlns:r="http://schemas.openxmlformats.org/officeDocument/2006/relationships" id="264" r:id="R98c0207151774dab"/>
    <p:sldId xmlns:r="http://schemas.openxmlformats.org/officeDocument/2006/relationships" id="265" r:id="R5e0db93b6b874ca1"/>
    <p:sldId xmlns:r="http://schemas.openxmlformats.org/officeDocument/2006/relationships" id="266" r:id="Re459a611beb940b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5b3bd24b3d2477b" /><Relationship Type="http://schemas.openxmlformats.org/officeDocument/2006/relationships/slideMaster" Target="/ppt/slideMasters/slideMaster1.xml" Id="Rf987a7693f344db0" /><Relationship Type="http://schemas.openxmlformats.org/officeDocument/2006/relationships/slideMaster" Target="/ppt/slideMasters/slideMaster2.xml" Id="R6f02fc52bf964285" /><Relationship Type="http://schemas.openxmlformats.org/officeDocument/2006/relationships/notesMaster" Target="/ppt/notesMasters/notesMaster1.xml" Id="R6f0eb59e9f524a36" /><Relationship Type="http://schemas.openxmlformats.org/officeDocument/2006/relationships/presProps" Target="/ppt/presProps.xml" Id="R41d73dd3e3374e3f" /><Relationship Type="http://schemas.openxmlformats.org/officeDocument/2006/relationships/viewProps" Target="/ppt/viewProps.xml" Id="R6e7081fbf8224ffe" /><Relationship Type="http://schemas.openxmlformats.org/officeDocument/2006/relationships/tableStyles" Target="/ppt/tableStyles.xml" Id="R9f38dad982b44f65" /><Relationship Type="http://schemas.openxmlformats.org/officeDocument/2006/relationships/slide" Target="/ppt/slides/slide1.xml" Id="R31dea1c7fd044845" /><Relationship Type="http://schemas.openxmlformats.org/officeDocument/2006/relationships/slide" Target="/ppt/slides/slide2.xml" Id="Rb699001932764606" /><Relationship Type="http://schemas.openxmlformats.org/officeDocument/2006/relationships/slide" Target="/ppt/slides/slide3.xml" Id="Rd93fb9f5d252410a" /><Relationship Type="http://schemas.openxmlformats.org/officeDocument/2006/relationships/slide" Target="/ppt/slides/slide4.xml" Id="R118279d81780437f" /><Relationship Type="http://schemas.openxmlformats.org/officeDocument/2006/relationships/slide" Target="/ppt/slides/slide5.xml" Id="Rb877aadc8cf54566" /><Relationship Type="http://schemas.openxmlformats.org/officeDocument/2006/relationships/slide" Target="/ppt/slides/slide6.xml" Id="Reb74f409cae54c9d" /><Relationship Type="http://schemas.openxmlformats.org/officeDocument/2006/relationships/slide" Target="/ppt/slides/slide7.xml" Id="R7088a923bc7a45f8" /><Relationship Type="http://schemas.openxmlformats.org/officeDocument/2006/relationships/slide" Target="/ppt/slides/slide8.xml" Id="R6f6176ec1a884b2c" /><Relationship Type="http://schemas.openxmlformats.org/officeDocument/2006/relationships/slide" Target="/ppt/slides/slide9.xml" Id="R98c0207151774dab" /><Relationship Type="http://schemas.openxmlformats.org/officeDocument/2006/relationships/slide" Target="/ppt/slides/slide10.xml" Id="R5e0db93b6b874ca1" /><Relationship Type="http://schemas.openxmlformats.org/officeDocument/2006/relationships/slide" Target="/ppt/slides/slide11.xml" Id="Re459a611beb940b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a17beb2f55b14e5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369adbc78814d18" /><Relationship Type="http://schemas.openxmlformats.org/officeDocument/2006/relationships/notesMaster" Target="/ppt/notesMasters/notesMaster1.xml" Id="R2a4d05d4fd29402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337aa2f9e9e4890" /><Relationship Type="http://schemas.openxmlformats.org/officeDocument/2006/relationships/notesMaster" Target="/ppt/notesMasters/notesMaster1.xml" Id="R7dc8f36ae9ff441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e8bc45897c84d7c" /><Relationship Type="http://schemas.openxmlformats.org/officeDocument/2006/relationships/notesMaster" Target="/ppt/notesMasters/notesMaster1.xml" Id="Raad69b6f377447b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0f8ef7bb06b458f" /><Relationship Type="http://schemas.openxmlformats.org/officeDocument/2006/relationships/notesMaster" Target="/ppt/notesMasters/notesMaster1.xml" Id="Rf2de2ab2b75b49b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af12648cb1b4067" /><Relationship Type="http://schemas.openxmlformats.org/officeDocument/2006/relationships/notesMaster" Target="/ppt/notesMasters/notesMaster1.xml" Id="R01f6a5568a54444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5e1a59c6ba54662" /><Relationship Type="http://schemas.openxmlformats.org/officeDocument/2006/relationships/notesMaster" Target="/ppt/notesMasters/notesMaster1.xml" Id="R00cc663c9d844d4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2504376f4c545d0" /><Relationship Type="http://schemas.openxmlformats.org/officeDocument/2006/relationships/notesMaster" Target="/ppt/notesMasters/notesMaster1.xml" Id="R65b756425b36446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d9f887bfed14fe9" /><Relationship Type="http://schemas.openxmlformats.org/officeDocument/2006/relationships/notesMaster" Target="/ppt/notesMasters/notesMaster1.xml" Id="R8bfc9b8646484db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c16c66fde4c4b16" /><Relationship Type="http://schemas.openxmlformats.org/officeDocument/2006/relationships/notesMaster" Target="/ppt/notesMasters/notesMaster1.xml" Id="Rbb9cc0f461fc428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58a34baad804d73" /><Relationship Type="http://schemas.openxmlformats.org/officeDocument/2006/relationships/notesMaster" Target="/ppt/notesMasters/notesMaster1.xml" Id="R6ac2374df14f42d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f8940bec7a84a8f" /><Relationship Type="http://schemas.openxmlformats.org/officeDocument/2006/relationships/notesMaster" Target="/ppt/notesMasters/notesMaster1.xml" Id="R2adcaf3a7d444a2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https://suttacentral.net/mn118/en/sujato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e04b15ffd441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9efe6448c42d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392194524482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3faccdb5b44f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7e4b73e2b430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2785f304a8a4b5d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c9e5bf831fb4b8b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450ce9895934824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f89db76ff194c6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58581fec84e3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02b695ff3433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2c2713d924b6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b51ef1ab3440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53ac000a14c8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29e0ec53c4995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2902c736c42e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d58740683416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a184315360e4374" /><Relationship Type="http://schemas.openxmlformats.org/officeDocument/2006/relationships/slideLayout" Target="/ppt/slideLayouts/slideLayout1.xml" Id="R444c51be302b451f" /><Relationship Type="http://schemas.openxmlformats.org/officeDocument/2006/relationships/slideLayout" Target="/ppt/slideLayouts/slideLayout2.xml" Id="Reccea0d5769742ba" /><Relationship Type="http://schemas.openxmlformats.org/officeDocument/2006/relationships/slideLayout" Target="/ppt/slideLayouts/slideLayout3.xml" Id="R581031d4b93b4626" /><Relationship Type="http://schemas.openxmlformats.org/officeDocument/2006/relationships/slideLayout" Target="/ppt/slideLayouts/slideLayout4.xml" Id="R8c29807d02aa4435" /><Relationship Type="http://schemas.openxmlformats.org/officeDocument/2006/relationships/slideLayout" Target="/ppt/slideLayouts/slideLayout5.xml" Id="R6a2a4c9698e04c51" /><Relationship Type="http://schemas.openxmlformats.org/officeDocument/2006/relationships/slideLayout" Target="/ppt/slideLayouts/slideLayout6.xml" Id="R6e3986e2cb7f4dec" /><Relationship Type="http://schemas.openxmlformats.org/officeDocument/2006/relationships/slideLayout" Target="/ppt/slideLayouts/slideLayout7.xml" Id="R5212aeb4d1ee4e91" /><Relationship Type="http://schemas.openxmlformats.org/officeDocument/2006/relationships/slideLayout" Target="/ppt/slideLayouts/slideLayout8.xml" Id="R1bf3f20c4590413c" /><Relationship Type="http://schemas.openxmlformats.org/officeDocument/2006/relationships/slideLayout" Target="/ppt/slideLayouts/slideLayout9.xml" Id="R2daa4606697542b0" /><Relationship Type="http://schemas.openxmlformats.org/officeDocument/2006/relationships/slideLayout" Target="/ppt/slideLayouts/slideLayout10.xml" Id="Re8fc831503b84c27" /><Relationship Type="http://schemas.openxmlformats.org/officeDocument/2006/relationships/slideLayout" Target="/ppt/slideLayouts/slideLayout11.xml" Id="Rada7f65937534e39" /><Relationship Type="http://schemas.openxmlformats.org/officeDocument/2006/relationships/slideLayout" Target="/ppt/slideLayouts/slideLayout12.xml" Id="R7da9b602474c4638" /><Relationship Type="http://schemas.openxmlformats.org/officeDocument/2006/relationships/slideLayout" Target="/ppt/slideLayouts/slideLayout13.xml" Id="Race293d5425042b6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9ac0410f54db4c4c" /><Relationship Type="http://schemas.openxmlformats.org/officeDocument/2006/relationships/slideLayout" Target="/ppt/slideLayouts/slideLayout14.xml" Id="R5bc85fd42516498e" /><Relationship Type="http://schemas.openxmlformats.org/officeDocument/2006/relationships/slideLayout" Target="/ppt/slideLayouts/slideLayout15.xml" Id="Radc12bd8ef354fb6" /><Relationship Type="http://schemas.openxmlformats.org/officeDocument/2006/relationships/slideLayout" Target="/ppt/slideLayouts/slideLayout16.xml" Id="Rb7641c9b5f5d4ccb" /><Relationship Type="http://schemas.openxmlformats.org/officeDocument/2006/relationships/slideLayout" Target="/ppt/slideLayouts/slideLayout17.xml" Id="R4bab522ea1a94dc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c51be302b451f"/>
    <p:sldLayoutId xmlns:r="http://schemas.openxmlformats.org/officeDocument/2006/relationships" id="2147483650" r:id="Reccea0d5769742ba"/>
    <p:sldLayoutId xmlns:r="http://schemas.openxmlformats.org/officeDocument/2006/relationships" id="2147483651" r:id="R581031d4b93b4626"/>
    <p:sldLayoutId xmlns:r="http://schemas.openxmlformats.org/officeDocument/2006/relationships" id="2147483652" r:id="R8c29807d02aa4435"/>
    <p:sldLayoutId xmlns:r="http://schemas.openxmlformats.org/officeDocument/2006/relationships" id="2147483653" r:id="R6a2a4c9698e04c51"/>
    <p:sldLayoutId xmlns:r="http://schemas.openxmlformats.org/officeDocument/2006/relationships" id="2147483654" r:id="R6e3986e2cb7f4dec"/>
    <p:sldLayoutId xmlns:r="http://schemas.openxmlformats.org/officeDocument/2006/relationships" id="2147483655" r:id="R5212aeb4d1ee4e91"/>
    <p:sldLayoutId xmlns:r="http://schemas.openxmlformats.org/officeDocument/2006/relationships" id="2147483656" r:id="R1bf3f20c4590413c"/>
    <p:sldLayoutId xmlns:r="http://schemas.openxmlformats.org/officeDocument/2006/relationships" id="2147483657" r:id="R2daa4606697542b0"/>
    <p:sldLayoutId xmlns:r="http://schemas.openxmlformats.org/officeDocument/2006/relationships" id="2147483658" r:id="Re8fc831503b84c27"/>
    <p:sldLayoutId xmlns:r="http://schemas.openxmlformats.org/officeDocument/2006/relationships" id="2147483659" r:id="Rada7f65937534e39"/>
    <p:sldLayoutId xmlns:r="http://schemas.openxmlformats.org/officeDocument/2006/relationships" id="2147483660" r:id="R7da9b602474c4638"/>
    <p:sldLayoutId xmlns:r="http://schemas.openxmlformats.org/officeDocument/2006/relationships" id="2147483661" r:id="Race293d5425042b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5bc85fd42516498e"/>
    <p:sldLayoutId xmlns:r="http://schemas.openxmlformats.org/officeDocument/2006/relationships" id="2147483664" r:id="Radc12bd8ef354fb6"/>
    <p:sldLayoutId xmlns:r="http://schemas.openxmlformats.org/officeDocument/2006/relationships" id="2147483665" r:id="Rb7641c9b5f5d4ccb"/>
    <p:sldLayoutId xmlns:r="http://schemas.openxmlformats.org/officeDocument/2006/relationships" id="2147483666" r:id="R4bab522ea1a94dc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9b29a7faa442d" /><Relationship Type="http://schemas.openxmlformats.org/officeDocument/2006/relationships/notesSlide" Target="/ppt/notesSlides/notesSlide1.xml" Id="R12e3139d034c4ba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bb7b7ff4af44ffc" /><Relationship Type="http://schemas.openxmlformats.org/officeDocument/2006/relationships/notesSlide" Target="/ppt/notesSlides/notesSlide10.xml" Id="Rb111c49b2910424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013789c7e2345b9" /><Relationship Type="http://schemas.openxmlformats.org/officeDocument/2006/relationships/hyperlink" Target="https://www.eduqas.co.uk/media/w42hvhgp/eduqas-gcse-rs-spec-full-from-2016-e-1109.pdf" TargetMode="External" Id="R3a7cbd3b9af246b6" /><Relationship Type="http://schemas.openxmlformats.org/officeDocument/2006/relationships/hyperlink" Target="https://www.eduqas.co.uk/media/jj5ottgk/wjec-eduqas-gcse-9-1-religious-studies-a-guidance-for-teaching.pdf" TargetMode="External" Id="R16f142dbec4e464c" /><Relationship Type="http://schemas.openxmlformats.org/officeDocument/2006/relationships/hyperlink" Target="https://suttacentral.net/mn118/en/sujato" TargetMode="External" Id="R42fe919261744503" /><Relationship Type="http://schemas.openxmlformats.org/officeDocument/2006/relationships/hyperlink" Target="https://suttacentral.net/an4.170/en/sujato" TargetMode="External" Id="R2264cb2abe0f4aa9" /><Relationship Type="http://schemas.openxmlformats.org/officeDocument/2006/relationships/notesSlide" Target="/ppt/notesSlides/notesSlide11.xml" Id="R9998ce1546ce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4333d62de7047bd" /><Relationship Type="http://schemas.openxmlformats.org/officeDocument/2006/relationships/notesSlide" Target="/ppt/notesSlides/notesSlide2.xml" Id="Rc18303969c4a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2ff47d57c2c44e43" /><Relationship Type="http://schemas.openxmlformats.org/officeDocument/2006/relationships/notesSlide" Target="/ppt/notesSlides/notesSlide3.xml" Id="R35e1edd190ed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745b1d7515974739" /><Relationship Type="http://schemas.openxmlformats.org/officeDocument/2006/relationships/notesSlide" Target="/ppt/notesSlides/notesSlide4.xml" Id="Rd6f7896f3ee8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0b2bd65e4004127" /><Relationship Type="http://schemas.openxmlformats.org/officeDocument/2006/relationships/notesSlide" Target="/ppt/notesSlides/notesSlide5.xml" Id="Rd0cc55f60c70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6738a9f3f46f440b" /><Relationship Type="http://schemas.openxmlformats.org/officeDocument/2006/relationships/notesSlide" Target="/ppt/notesSlides/notesSlide6.xml" Id="Rf737aa30ad9c42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c62d34e8195443d0" /><Relationship Type="http://schemas.openxmlformats.org/officeDocument/2006/relationships/notesSlide" Target="/ppt/notesSlides/notesSlide7.xml" Id="Rda2b5163b49e489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736c20ea0944d1a" /><Relationship Type="http://schemas.openxmlformats.org/officeDocument/2006/relationships/notesSlide" Target="/ppt/notesSlides/notesSlide8.xml" Id="R5073352089bc467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93edca1abc334388" /><Relationship Type="http://schemas.openxmlformats.org/officeDocument/2006/relationships/notesSlide" Target="/ppt/notesSlides/notesSlide9.xml" Id="R764784acbc1b4a1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3C42C706-E00B-4015-B8A1-671B396A1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F4FF257B-3EE5-4759-B4CD-0E0A97965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Samatha and Vipassana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Calm or Insight?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7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WJEC Eduqas 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Mindfulness of Breathing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 Conjunction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7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a7cbd3b9af246b6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6f142dbec4e464c"/>
              </a:rPr>
              <a:t>WJEC Eduqas GCSE Religious Studies Route A Guidance for Teaching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2fe919261744503"/>
              </a:rPr>
              <a:t>Mindfulness of Breathing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264cb2abe0f4aa9"/>
              </a:rPr>
              <a:t>In Conjunction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Samatha and Vipassana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Samatha and Vipassana.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samatha.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vipassana and calm.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Calm or Insight?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samatha</a:t>
            </a:r>
            <a:r>
              <a:t> — Calmness or breathing meditation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vipassana</a:t>
            </a:r>
            <a:r>
              <a:t> — Insight meditation that enables perception of things' true nature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calm</a:t>
            </a:r>
            <a:r>
              <a:t> — Samatha cultivates calm or serenity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samatha.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vipassana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calm.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amatha and Vipassana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Samatha and Vipassana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Samatha cultivates calm or serenity.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Mindful breathing is an important method.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Calm stabilises the mind and can support insight.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Samatha and Vipassan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Samatha and Vipassana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Samatha cultivates calm or serenity.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Mindful breathing is an important method.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Calm and insight may be developed in different sequences or together.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Calm stabilises the mind and can support insight.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samatha and vipassana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Samatha and Vipassana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Samatha and Vipassana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Calm and insight may be developed in different sequences or together.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disciplined insight into characteristics and conditionality of experience.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Mindfulness of breathing as samatha meditation.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Samatha and Vipassan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Samatha and Vipassana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Samatha and Vipassana.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samatha and vipassana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Samatha and Vipassana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Samatha and Vipassana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2026-08-19T12:02:31.3540000Z</dcterms:created>
  <dcterms:modified xsi:type="dcterms:W3CDTF">2026-08-19T12:02:31.3540000Z</dcterms:modified>
</coreProperties>
</file>