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35401fbb4ac4778" /><Relationship Type="http://schemas.openxmlformats.org/officeDocument/2006/relationships/extended-properties" Target="/docProps/app.xml" Id="R485134b0c199440e" /><Relationship Type="http://schemas.openxmlformats.org/officeDocument/2006/relationships/officeDocument" Target="/ppt/presentation.xml" Id="R01b1849eae364e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17ad0f1b044418"/>
    <p:sldMasterId xmlns:r="http://schemas.openxmlformats.org/officeDocument/2006/relationships" id="2147483662" r:id="Rda0c58f71d934ef4"/>
  </p:sldMasterIdLst>
  <p:notesMasterIdLst>
    <p:notesMasterId xmlns:r="http://schemas.openxmlformats.org/officeDocument/2006/relationships" r:id="R7955eadf222844ea"/>
  </p:notesMasterIdLst>
  <p:sldIdLst>
    <p:sldId xmlns:r="http://schemas.openxmlformats.org/officeDocument/2006/relationships" id="256" r:id="R5438c3da5faa4f2e"/>
    <p:sldId xmlns:r="http://schemas.openxmlformats.org/officeDocument/2006/relationships" id="257" r:id="R4091578df1274add"/>
    <p:sldId xmlns:r="http://schemas.openxmlformats.org/officeDocument/2006/relationships" id="258" r:id="Rca6db69764494e43"/>
    <p:sldId xmlns:r="http://schemas.openxmlformats.org/officeDocument/2006/relationships" id="259" r:id="R9f4533720f064838"/>
    <p:sldId xmlns:r="http://schemas.openxmlformats.org/officeDocument/2006/relationships" id="260" r:id="R8bdf6c1a9e1a4326"/>
    <p:sldId xmlns:r="http://schemas.openxmlformats.org/officeDocument/2006/relationships" id="261" r:id="Ra631d78145044984"/>
    <p:sldId xmlns:r="http://schemas.openxmlformats.org/officeDocument/2006/relationships" id="262" r:id="Rb21856ca685d4574"/>
    <p:sldId xmlns:r="http://schemas.openxmlformats.org/officeDocument/2006/relationships" id="263" r:id="R5c15b2fa47794075"/>
    <p:sldId xmlns:r="http://schemas.openxmlformats.org/officeDocument/2006/relationships" id="264" r:id="R6296cb637e924181"/>
    <p:sldId xmlns:r="http://schemas.openxmlformats.org/officeDocument/2006/relationships" id="265" r:id="R66fbeb4509ad4bf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ffdd782032c4aaa" /><Relationship Type="http://schemas.openxmlformats.org/officeDocument/2006/relationships/slideMaster" Target="/ppt/slideMasters/slideMaster1.xml" Id="Rf117ad0f1b044418" /><Relationship Type="http://schemas.openxmlformats.org/officeDocument/2006/relationships/slideMaster" Target="/ppt/slideMasters/slideMaster2.xml" Id="Rda0c58f71d934ef4" /><Relationship Type="http://schemas.openxmlformats.org/officeDocument/2006/relationships/notesMaster" Target="/ppt/notesMasters/notesMaster1.xml" Id="R7955eadf222844ea" /><Relationship Type="http://schemas.openxmlformats.org/officeDocument/2006/relationships/presProps" Target="/ppt/presProps.xml" Id="Rea9d23db8a934f20" /><Relationship Type="http://schemas.openxmlformats.org/officeDocument/2006/relationships/viewProps" Target="/ppt/viewProps.xml" Id="R3bc09de459c54b8b" /><Relationship Type="http://schemas.openxmlformats.org/officeDocument/2006/relationships/tableStyles" Target="/ppt/tableStyles.xml" Id="Rc18f71ebd89d466b" /><Relationship Type="http://schemas.openxmlformats.org/officeDocument/2006/relationships/slide" Target="/ppt/slides/slide1.xml" Id="R5438c3da5faa4f2e" /><Relationship Type="http://schemas.openxmlformats.org/officeDocument/2006/relationships/slide" Target="/ppt/slides/slide2.xml" Id="R4091578df1274add" /><Relationship Type="http://schemas.openxmlformats.org/officeDocument/2006/relationships/slide" Target="/ppt/slides/slide3.xml" Id="Rca6db69764494e43" /><Relationship Type="http://schemas.openxmlformats.org/officeDocument/2006/relationships/slide" Target="/ppt/slides/slide4.xml" Id="R9f4533720f064838" /><Relationship Type="http://schemas.openxmlformats.org/officeDocument/2006/relationships/slide" Target="/ppt/slides/slide5.xml" Id="R8bdf6c1a9e1a4326" /><Relationship Type="http://schemas.openxmlformats.org/officeDocument/2006/relationships/slide" Target="/ppt/slides/slide6.xml" Id="Ra631d78145044984" /><Relationship Type="http://schemas.openxmlformats.org/officeDocument/2006/relationships/slide" Target="/ppt/slides/slide7.xml" Id="Rb21856ca685d4574" /><Relationship Type="http://schemas.openxmlformats.org/officeDocument/2006/relationships/slide" Target="/ppt/slides/slide8.xml" Id="R5c15b2fa47794075" /><Relationship Type="http://schemas.openxmlformats.org/officeDocument/2006/relationships/slide" Target="/ppt/slides/slide9.xml" Id="R6296cb637e924181" /><Relationship Type="http://schemas.openxmlformats.org/officeDocument/2006/relationships/slide" Target="/ppt/slides/slide10.xml" Id="R66fbeb4509ad4bf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35263d8844f04c5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2fa3134157c41c5" /><Relationship Type="http://schemas.openxmlformats.org/officeDocument/2006/relationships/notesMaster" Target="/ppt/notesMasters/notesMaster1.xml" Id="R072c8493122340a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6f47cc3b75f4fda" /><Relationship Type="http://schemas.openxmlformats.org/officeDocument/2006/relationships/notesMaster" Target="/ppt/notesMasters/notesMaster1.xml" Id="R8760f05a17844f4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86dd9a043a74171" /><Relationship Type="http://schemas.openxmlformats.org/officeDocument/2006/relationships/notesMaster" Target="/ppt/notesMasters/notesMaster1.xml" Id="R19718339faf444a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4e4ca6784834de1" /><Relationship Type="http://schemas.openxmlformats.org/officeDocument/2006/relationships/notesMaster" Target="/ppt/notesMasters/notesMaster1.xml" Id="R2ffdcec5e4ba4ea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548a761d47c45d7" /><Relationship Type="http://schemas.openxmlformats.org/officeDocument/2006/relationships/notesMaster" Target="/ppt/notesMasters/notesMaster1.xml" Id="Rd8f050cfe70a423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4e91bd4eb174918" /><Relationship Type="http://schemas.openxmlformats.org/officeDocument/2006/relationships/notesMaster" Target="/ppt/notesMasters/notesMaster1.xml" Id="R0d4818e3b16043b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279ab813a47473b" /><Relationship Type="http://schemas.openxmlformats.org/officeDocument/2006/relationships/notesMaster" Target="/ppt/notesMasters/notesMaster1.xml" Id="R178f2bfc559f468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fde89a2290c4928" /><Relationship Type="http://schemas.openxmlformats.org/officeDocument/2006/relationships/notesMaster" Target="/ppt/notesMasters/notesMaster1.xml" Id="Raee67b131142444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4dc14f1ec4b4d5d" /><Relationship Type="http://schemas.openxmlformats.org/officeDocument/2006/relationships/notesMaster" Target="/ppt/notesMasters/notesMaster1.xml" Id="Refa1fcc0fa04497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106504907044f48" /><Relationship Type="http://schemas.openxmlformats.org/officeDocument/2006/relationships/notesMaster" Target="/ppt/notesMasters/notesMaster1.xml" Id="R7987b5e13a32455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https://suttacentral.net/an4.170/en/sujato</a:t>
            </a:r>
          </a:p>
          <a:p xmlns:a="http://schemas.openxmlformats.org/drawingml/2006/main">
            <a:r>
              <a:t>- https://84000.co/translation/toh109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https://suttacentral.net/an4.170/en/sujato</a:t>
            </a:r>
          </a:p>
          <a:p xmlns:a="http://schemas.openxmlformats.org/drawingml/2006/main">
            <a:r>
              <a:t>- https://84000.co/translation/toh109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https://suttacentral.net/an4.170/en/sujato</a:t>
            </a:r>
          </a:p>
          <a:p xmlns:a="http://schemas.openxmlformats.org/drawingml/2006/main">
            <a:r>
              <a:t>- https://84000.co/translation/toh109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https://suttacentral.net/an4.170/en/sujato</a:t>
            </a:r>
          </a:p>
          <a:p xmlns:a="http://schemas.openxmlformats.org/drawingml/2006/main">
            <a:r>
              <a:t>- https://84000.co/translation/toh109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https://suttacentral.net/an4.170/en/sujato</a:t>
            </a:r>
          </a:p>
          <a:p xmlns:a="http://schemas.openxmlformats.org/drawingml/2006/main">
            <a:r>
              <a:t>- https://84000.co/translation/toh109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https://suttacentral.net/an4.170/en/sujato</a:t>
            </a:r>
          </a:p>
          <a:p xmlns:a="http://schemas.openxmlformats.org/drawingml/2006/main">
            <a:r>
              <a:t>- https://84000.co/translation/toh109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https://suttacentral.net/an4.170/en/sujato</a:t>
            </a:r>
          </a:p>
          <a:p xmlns:a="http://schemas.openxmlformats.org/drawingml/2006/main">
            <a:r>
              <a:t>- https://84000.co/translation/toh109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https://suttacentral.net/an4.170/en/sujato</a:t>
            </a:r>
          </a:p>
          <a:p xmlns:a="http://schemas.openxmlformats.org/drawingml/2006/main">
            <a:r>
              <a:t>- https://84000.co/translation/toh109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https://suttacentral.net/an4.170/en/sujato</a:t>
            </a:r>
          </a:p>
          <a:p xmlns:a="http://schemas.openxmlformats.org/drawingml/2006/main">
            <a:r>
              <a:t>- https://84000.co/translation/toh109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https://suttacentral.net/an4.170/en/sujato</a:t>
            </a:r>
          </a:p>
          <a:p xmlns:a="http://schemas.openxmlformats.org/drawingml/2006/main">
            <a:r>
              <a:t>- https://84000.co/translation/toh109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dbb1f9a2242fd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4cf0d15f9945c6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e357c375a343ed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985966daf441d4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e2e5c87cbc44d0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f182c6a023c4e26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db043d7a0804c56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fb3952ce4484fb2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7b4253f53864c39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633af94ae14582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9c2afd1714ca5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a5f428491493d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04ed7efbe04fed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e204bde4174b05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e10c06367a4eff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10501a9be48e6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81a66eddd346a2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84cbc4d29774b27" /><Relationship Type="http://schemas.openxmlformats.org/officeDocument/2006/relationships/slideLayout" Target="/ppt/slideLayouts/slideLayout1.xml" Id="Rf5ca5ece14024c66" /><Relationship Type="http://schemas.openxmlformats.org/officeDocument/2006/relationships/slideLayout" Target="/ppt/slideLayouts/slideLayout2.xml" Id="Rcf98a57a6c5b4ccc" /><Relationship Type="http://schemas.openxmlformats.org/officeDocument/2006/relationships/slideLayout" Target="/ppt/slideLayouts/slideLayout3.xml" Id="R516ccc6881dd45e9" /><Relationship Type="http://schemas.openxmlformats.org/officeDocument/2006/relationships/slideLayout" Target="/ppt/slideLayouts/slideLayout4.xml" Id="R93417424f2404d72" /><Relationship Type="http://schemas.openxmlformats.org/officeDocument/2006/relationships/slideLayout" Target="/ppt/slideLayouts/slideLayout5.xml" Id="R3651137cd2104a71" /><Relationship Type="http://schemas.openxmlformats.org/officeDocument/2006/relationships/slideLayout" Target="/ppt/slideLayouts/slideLayout6.xml" Id="Rf4bb74fc0ba444ec" /><Relationship Type="http://schemas.openxmlformats.org/officeDocument/2006/relationships/slideLayout" Target="/ppt/slideLayouts/slideLayout7.xml" Id="Rf0ab9d63966c4ad4" /><Relationship Type="http://schemas.openxmlformats.org/officeDocument/2006/relationships/slideLayout" Target="/ppt/slideLayouts/slideLayout8.xml" Id="R7432de757e4d4576" /><Relationship Type="http://schemas.openxmlformats.org/officeDocument/2006/relationships/slideLayout" Target="/ppt/slideLayouts/slideLayout9.xml" Id="R06c43649b34c4ccf" /><Relationship Type="http://schemas.openxmlformats.org/officeDocument/2006/relationships/slideLayout" Target="/ppt/slideLayouts/slideLayout10.xml" Id="R612f043d19e045ff" /><Relationship Type="http://schemas.openxmlformats.org/officeDocument/2006/relationships/slideLayout" Target="/ppt/slideLayouts/slideLayout11.xml" Id="R2871a7b2bbc24d07" /><Relationship Type="http://schemas.openxmlformats.org/officeDocument/2006/relationships/slideLayout" Target="/ppt/slideLayouts/slideLayout12.xml" Id="R3f7566d1b5404934" /><Relationship Type="http://schemas.openxmlformats.org/officeDocument/2006/relationships/slideLayout" Target="/ppt/slideLayouts/slideLayout13.xml" Id="R7ea3ba3ec0a642ad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6b949bceafd2429a" /><Relationship Type="http://schemas.openxmlformats.org/officeDocument/2006/relationships/slideLayout" Target="/ppt/slideLayouts/slideLayout14.xml" Id="R9ea38bcefede4514" /><Relationship Type="http://schemas.openxmlformats.org/officeDocument/2006/relationships/slideLayout" Target="/ppt/slideLayouts/slideLayout15.xml" Id="Rb57ffa558b354e60" /><Relationship Type="http://schemas.openxmlformats.org/officeDocument/2006/relationships/slideLayout" Target="/ppt/slideLayouts/slideLayout16.xml" Id="R77fb29c65c5e43e9" /><Relationship Type="http://schemas.openxmlformats.org/officeDocument/2006/relationships/slideLayout" Target="/ppt/slideLayouts/slideLayout17.xml" Id="Rdee04896bd3241e8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ca5ece14024c66"/>
    <p:sldLayoutId xmlns:r="http://schemas.openxmlformats.org/officeDocument/2006/relationships" id="2147483650" r:id="Rcf98a57a6c5b4ccc"/>
    <p:sldLayoutId xmlns:r="http://schemas.openxmlformats.org/officeDocument/2006/relationships" id="2147483651" r:id="R516ccc6881dd45e9"/>
    <p:sldLayoutId xmlns:r="http://schemas.openxmlformats.org/officeDocument/2006/relationships" id="2147483652" r:id="R93417424f2404d72"/>
    <p:sldLayoutId xmlns:r="http://schemas.openxmlformats.org/officeDocument/2006/relationships" id="2147483653" r:id="R3651137cd2104a71"/>
    <p:sldLayoutId xmlns:r="http://schemas.openxmlformats.org/officeDocument/2006/relationships" id="2147483654" r:id="Rf4bb74fc0ba444ec"/>
    <p:sldLayoutId xmlns:r="http://schemas.openxmlformats.org/officeDocument/2006/relationships" id="2147483655" r:id="Rf0ab9d63966c4ad4"/>
    <p:sldLayoutId xmlns:r="http://schemas.openxmlformats.org/officeDocument/2006/relationships" id="2147483656" r:id="R7432de757e4d4576"/>
    <p:sldLayoutId xmlns:r="http://schemas.openxmlformats.org/officeDocument/2006/relationships" id="2147483657" r:id="R06c43649b34c4ccf"/>
    <p:sldLayoutId xmlns:r="http://schemas.openxmlformats.org/officeDocument/2006/relationships" id="2147483658" r:id="R612f043d19e045ff"/>
    <p:sldLayoutId xmlns:r="http://schemas.openxmlformats.org/officeDocument/2006/relationships" id="2147483659" r:id="R2871a7b2bbc24d07"/>
    <p:sldLayoutId xmlns:r="http://schemas.openxmlformats.org/officeDocument/2006/relationships" id="2147483660" r:id="R3f7566d1b5404934"/>
    <p:sldLayoutId xmlns:r="http://schemas.openxmlformats.org/officeDocument/2006/relationships" id="2147483661" r:id="R7ea3ba3ec0a642ad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9ea38bcefede4514"/>
    <p:sldLayoutId xmlns:r="http://schemas.openxmlformats.org/officeDocument/2006/relationships" id="2147483664" r:id="Rb57ffa558b354e60"/>
    <p:sldLayoutId xmlns:r="http://schemas.openxmlformats.org/officeDocument/2006/relationships" id="2147483665" r:id="R77fb29c65c5e43e9"/>
    <p:sldLayoutId xmlns:r="http://schemas.openxmlformats.org/officeDocument/2006/relationships" id="2147483666" r:id="Rdee04896bd3241e8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3b57e239b43e0" /><Relationship Type="http://schemas.openxmlformats.org/officeDocument/2006/relationships/notesSlide" Target="/ppt/notesSlides/notesSlide1.xml" Id="R4a680ac224624fe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eeebae346d9b4d46" /><Relationship Type="http://schemas.openxmlformats.org/officeDocument/2006/relationships/hyperlink" Target="https://www.eduqas.co.uk/media/w42hvhgp/eduqas-gcse-rs-spec-full-from-2016-e-1109.pdf" TargetMode="External" Id="R39632e41b84a4f36" /><Relationship Type="http://schemas.openxmlformats.org/officeDocument/2006/relationships/hyperlink" Target="https://suttacentral.net/edition/dhp/en/sujato" TargetMode="External" Id="Re3c189a1f9524e84" /><Relationship Type="http://schemas.openxmlformats.org/officeDocument/2006/relationships/hyperlink" Target="https://suttacentral.net/an4.170/en/sujato" TargetMode="External" Id="Rd90b0074c9ab410a" /><Relationship Type="http://schemas.openxmlformats.org/officeDocument/2006/relationships/hyperlink" Target="https://84000.co/translation/toh109" TargetMode="External" Id="Re1d5c2fd91cd49cf" /><Relationship Type="http://schemas.openxmlformats.org/officeDocument/2006/relationships/notesSlide" Target="/ppt/notesSlides/notesSlide10.xml" Id="Rb60cbeeea6c344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dafc02a00b8f478f" /><Relationship Type="http://schemas.openxmlformats.org/officeDocument/2006/relationships/notesSlide" Target="/ppt/notesSlides/notesSlide2.xml" Id="R702d5c86b54e44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7c73cb4635244a12" /><Relationship Type="http://schemas.openxmlformats.org/officeDocument/2006/relationships/notesSlide" Target="/ppt/notesSlides/notesSlide3.xml" Id="R8fd19cea09fc48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bb8c10ab34a14b09" /><Relationship Type="http://schemas.openxmlformats.org/officeDocument/2006/relationships/notesSlide" Target="/ppt/notesSlides/notesSlide4.xml" Id="Rc0ea494553f545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a5c6ac3072fc4a17" /><Relationship Type="http://schemas.openxmlformats.org/officeDocument/2006/relationships/notesSlide" Target="/ppt/notesSlides/notesSlide5.xml" Id="R81debd9c48e342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0aa4c9c9eec240df" /><Relationship Type="http://schemas.openxmlformats.org/officeDocument/2006/relationships/notesSlide" Target="/ppt/notesSlides/notesSlide6.xml" Id="R32ced9e4173b46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03fdbedb94a4bd8" /><Relationship Type="http://schemas.openxmlformats.org/officeDocument/2006/relationships/notesSlide" Target="/ppt/notesSlides/notesSlide7.xml" Id="R5ee4ad2dd96c4af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9dbb17cbaa2348b8" /><Relationship Type="http://schemas.openxmlformats.org/officeDocument/2006/relationships/notesSlide" Target="/ppt/notesSlides/notesSlide8.xml" Id="R304ceca77de14f2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6e860e6779aa4c12" /><Relationship Type="http://schemas.openxmlformats.org/officeDocument/2006/relationships/notesSlide" Target="/ppt/notesSlides/notesSlide9.xml" Id="R08c29487ce66445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DFD0255A-263A-4B62-BC12-65888A507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CD17FCF8-9F34-4CE8-9288-CFDA300D0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Buddhist Meditation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Why Meditate?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638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BUDDHIST PRACTICES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6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6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9632e41b84a4f36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SuttaCentral.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3c189a1f9524e84"/>
              </a:rPr>
              <a:t>Dhammapada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90b0074c9ab410a"/>
              </a:rPr>
              <a:t>In Conjunction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84000: Translating the Words of the Buddha.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1d5c2fd91cd49cf"/>
              </a:rPr>
              <a:t>The Sutra Teaching the Great Bodhisattva on Gayasirsa Hill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Buddhist Meditation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6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Buddhist meditation.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meditation.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posture and mindfulness.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Why Meditate?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6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Meditation trains attention, calm and insight and supports ethical transformation and wisdom.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Gautama's awakening through meditation gives it paradigmatic significance.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Dhammapada 282 connects meditative cultivation with wisdom.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Buddhist Meditation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Buddhist Meditation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0237DF8-94F6-5658-E3C6-428034FA5B7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From Evidence to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4DED9BE1-D08F-445A-5586-67211991086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AFDE8EDF-0714-1B2A-53B5-1867DB3FB03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6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B182972C-1DCE-D5E5-5C0E-AB61A48C6DE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5802CA03-087C-4F22-8E8A-0BF15B7F3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78A35A73-C87F-C7E2-D7BA-A2BBAA377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2408303"/>
          </a:xfrm>
          <a:prstGeom xmlns:a="http://schemas.openxmlformats.org/drawingml/2006/main" prst="roundRect">
            <a:avLst>
              <a:gd name="adj" fmla="val 1186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Select the most relevant claim.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Connect it to a named source or teaching.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one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State one limit or disagreement.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C060186D-0A03-4B5D-9219-6326807E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8" y="5032376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682D6F7-DE07-2F5E-1435-86651E2F0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7" y="5579812"/>
            <a:ext cx="5596597" cy="611438"/>
          </a:xfrm>
          <a:prstGeom xmlns:a="http://schemas.openxmlformats.org/drawingml/2006/main" prst="roundRect">
            <a:avLst>
              <a:gd name="adj" fmla="val 4673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Rewrite the explanation from a contrasting viewpoint.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EB5410FE-7F81-4290-A4C2-3AA7B62EA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Buddhist Meditation source or cas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4761F66-32E0-42CD-BCED-CA62F6E84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596604" cy="5691854"/>
          </a:xfrm>
          <a:prstGeom xmlns:a="http://schemas.openxmlformats.org/drawingml/2006/main" prst="roundRect">
            <a:avLst>
              <a:gd name="adj" fmla="val 510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Buddhist Meditation source or case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39313182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6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048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Shared Teaching: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Meditation trains attention, calm and insight and supports ethical transformation and wisdom.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Gautama's awakening through meditation gives it paradigmatic significance.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85762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Tradition Difference: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methods train attention and qualities and can include breath, goodwill, insight.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Some Mahayana practices visualise or recollect Buddhas and bodhisattvas and cultivate their qualities.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6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meditation</a:t>
            </a:r>
            <a:r>
              <a:t> — Meditation trains attention, calm and insight and supports ethical transformation and wisdom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posture</a:t>
            </a:r>
            <a:r>
              <a:t> — the position in which the body is held during meditation or worship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mindfulness</a:t>
            </a:r>
            <a:r>
              <a:t> — deliberate, non-distracted awareness of present experience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meditation.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posture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mindfulness.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Buddhist Meditation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Buddhist Meditation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6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‘Buddhist Meditation is essential to Buddhist life.’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meditation and posture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6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Buddhist meditation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Buddhist meditation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6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Teacher-prepared evidence or case dossier [Selected 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Dhammapada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In Conjunction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Sutra Teaching the Great Bodhisattva on Gayasirsa Hill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2026-08-19T12:02:23.8870000Z</dcterms:created>
  <dcterms:modified xsi:type="dcterms:W3CDTF">2026-08-19T12:02:23.8870000Z</dcterms:modified>
</coreProperties>
</file>