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20060e6fd9b43ef" /><Relationship Type="http://schemas.openxmlformats.org/officeDocument/2006/relationships/extended-properties" Target="/docProps/app.xml" Id="Rad51b7e5a02e461c" /><Relationship Type="http://schemas.openxmlformats.org/officeDocument/2006/relationships/officeDocument" Target="/ppt/presentation.xml" Id="R0e0da7cc549647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2e32d09ff84fad"/>
    <p:sldMasterId xmlns:r="http://schemas.openxmlformats.org/officeDocument/2006/relationships" id="2147483662" r:id="R29d9ef3061e64efd"/>
  </p:sldMasterIdLst>
  <p:notesMasterIdLst>
    <p:notesMasterId xmlns:r="http://schemas.openxmlformats.org/officeDocument/2006/relationships" r:id="R32426d88888c4afc"/>
  </p:notesMasterIdLst>
  <p:sldIdLst>
    <p:sldId xmlns:r="http://schemas.openxmlformats.org/officeDocument/2006/relationships" id="256" r:id="R20e9639a273b41e7"/>
    <p:sldId xmlns:r="http://schemas.openxmlformats.org/officeDocument/2006/relationships" id="257" r:id="R874f0b8b20ff4c98"/>
    <p:sldId xmlns:r="http://schemas.openxmlformats.org/officeDocument/2006/relationships" id="258" r:id="R517b56e35af046f3"/>
    <p:sldId xmlns:r="http://schemas.openxmlformats.org/officeDocument/2006/relationships" id="259" r:id="R97384a33fa144c9b"/>
    <p:sldId xmlns:r="http://schemas.openxmlformats.org/officeDocument/2006/relationships" id="260" r:id="R5d757eeb0ba24cf0"/>
    <p:sldId xmlns:r="http://schemas.openxmlformats.org/officeDocument/2006/relationships" id="261" r:id="R661ef0807b9a43ec"/>
    <p:sldId xmlns:r="http://schemas.openxmlformats.org/officeDocument/2006/relationships" id="262" r:id="R6e8f112999084196"/>
    <p:sldId xmlns:r="http://schemas.openxmlformats.org/officeDocument/2006/relationships" id="263" r:id="R8ae38c8ae48549f2"/>
    <p:sldId xmlns:r="http://schemas.openxmlformats.org/officeDocument/2006/relationships" id="264" r:id="Rce33f27b01fa46d1"/>
    <p:sldId xmlns:r="http://schemas.openxmlformats.org/officeDocument/2006/relationships" id="265" r:id="R1b1bac7d70194fac"/>
    <p:sldId xmlns:r="http://schemas.openxmlformats.org/officeDocument/2006/relationships" id="266" r:id="R5d30266c7f6c436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62b0b19a3d54a1a" /><Relationship Type="http://schemas.openxmlformats.org/officeDocument/2006/relationships/slideMaster" Target="/ppt/slideMasters/slideMaster1.xml" Id="Re82e32d09ff84fad" /><Relationship Type="http://schemas.openxmlformats.org/officeDocument/2006/relationships/slideMaster" Target="/ppt/slideMasters/slideMaster2.xml" Id="R29d9ef3061e64efd" /><Relationship Type="http://schemas.openxmlformats.org/officeDocument/2006/relationships/notesMaster" Target="/ppt/notesMasters/notesMaster1.xml" Id="R32426d88888c4afc" /><Relationship Type="http://schemas.openxmlformats.org/officeDocument/2006/relationships/presProps" Target="/ppt/presProps.xml" Id="Rcfc75fc68ec745ed" /><Relationship Type="http://schemas.openxmlformats.org/officeDocument/2006/relationships/viewProps" Target="/ppt/viewProps.xml" Id="Ra859ceb7094449b7" /><Relationship Type="http://schemas.openxmlformats.org/officeDocument/2006/relationships/tableStyles" Target="/ppt/tableStyles.xml" Id="R3176ddcb3c4c4f16" /><Relationship Type="http://schemas.openxmlformats.org/officeDocument/2006/relationships/slide" Target="/ppt/slides/slide1.xml" Id="R20e9639a273b41e7" /><Relationship Type="http://schemas.openxmlformats.org/officeDocument/2006/relationships/slide" Target="/ppt/slides/slide2.xml" Id="R874f0b8b20ff4c98" /><Relationship Type="http://schemas.openxmlformats.org/officeDocument/2006/relationships/slide" Target="/ppt/slides/slide3.xml" Id="R517b56e35af046f3" /><Relationship Type="http://schemas.openxmlformats.org/officeDocument/2006/relationships/slide" Target="/ppt/slides/slide4.xml" Id="R97384a33fa144c9b" /><Relationship Type="http://schemas.openxmlformats.org/officeDocument/2006/relationships/slide" Target="/ppt/slides/slide5.xml" Id="R5d757eeb0ba24cf0" /><Relationship Type="http://schemas.openxmlformats.org/officeDocument/2006/relationships/slide" Target="/ppt/slides/slide6.xml" Id="R661ef0807b9a43ec" /><Relationship Type="http://schemas.openxmlformats.org/officeDocument/2006/relationships/slide" Target="/ppt/slides/slide7.xml" Id="R6e8f112999084196" /><Relationship Type="http://schemas.openxmlformats.org/officeDocument/2006/relationships/slide" Target="/ppt/slides/slide8.xml" Id="R8ae38c8ae48549f2" /><Relationship Type="http://schemas.openxmlformats.org/officeDocument/2006/relationships/slide" Target="/ppt/slides/slide9.xml" Id="Rce33f27b01fa46d1" /><Relationship Type="http://schemas.openxmlformats.org/officeDocument/2006/relationships/slide" Target="/ppt/slides/slide10.xml" Id="R1b1bac7d70194fac" /><Relationship Type="http://schemas.openxmlformats.org/officeDocument/2006/relationships/slide" Target="/ppt/slides/slide11.xml" Id="R5d30266c7f6c436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83ced55a9c3a4e4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59fc6a6c1434f2c" /><Relationship Type="http://schemas.openxmlformats.org/officeDocument/2006/relationships/notesMaster" Target="/ppt/notesMasters/notesMaster1.xml" Id="R392b51ce91484949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ebb64a71351848aa" /><Relationship Type="http://schemas.openxmlformats.org/officeDocument/2006/relationships/notesMaster" Target="/ppt/notesMasters/notesMaster1.xml" Id="Rf1dd6808e9244ae3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21eeb9ecc25f4262" /><Relationship Type="http://schemas.openxmlformats.org/officeDocument/2006/relationships/notesMaster" Target="/ppt/notesMasters/notesMaster1.xml" Id="Rce3e9fece2cb43b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503de2956324252" /><Relationship Type="http://schemas.openxmlformats.org/officeDocument/2006/relationships/notesMaster" Target="/ppt/notesMasters/notesMaster1.xml" Id="R3b18bca65e594d2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8bd13403da649d8" /><Relationship Type="http://schemas.openxmlformats.org/officeDocument/2006/relationships/notesMaster" Target="/ppt/notesMasters/notesMaster1.xml" Id="R86a95ae57c64466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ccb525f6f044b0f" /><Relationship Type="http://schemas.openxmlformats.org/officeDocument/2006/relationships/notesMaster" Target="/ppt/notesMasters/notesMaster1.xml" Id="R1dd7dfcf62be4b6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2ab8cc479ea4641" /><Relationship Type="http://schemas.openxmlformats.org/officeDocument/2006/relationships/notesMaster" Target="/ppt/notesMasters/notesMaster1.xml" Id="R475158b40280410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337362fff09449b" /><Relationship Type="http://schemas.openxmlformats.org/officeDocument/2006/relationships/notesMaster" Target="/ppt/notesMasters/notesMaster1.xml" Id="Rf7be012ef2934c4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674fa39900f4407" /><Relationship Type="http://schemas.openxmlformats.org/officeDocument/2006/relationships/notesMaster" Target="/ppt/notesMasters/notesMaster1.xml" Id="Reef5fefb8a704b6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8acceecd62694f1c" /><Relationship Type="http://schemas.openxmlformats.org/officeDocument/2006/relationships/notesMaster" Target="/ppt/notesMasters/notesMaster1.xml" Id="Rf8320625e541410e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8ebb1387ef3486f" /><Relationship Type="http://schemas.openxmlformats.org/officeDocument/2006/relationships/notesMaster" Target="/ppt/notesMasters/notesMaster1.xml" Id="R322ccfb6107f477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https://cdn.amaravati.org/wp-content/uploads/2014/09/Rituals-and-Observances-Ajahn-Sucitto-and-Candasiri.pdf</a:t>
            </a:r>
          </a:p>
          <a:p xmlns:a="http://schemas.openxmlformats.org/drawingml/2006/main">
            <a:r>
              <a:t>- https://www.londonbuddhistvihara.org/teachings/buddhist-practices/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https://cdn.amaravati.org/wp-content/uploads/2014/09/Rituals-and-Observances-Ajahn-Sucitto-and-Candasiri.pdf</a:t>
            </a:r>
          </a:p>
          <a:p xmlns:a="http://schemas.openxmlformats.org/drawingml/2006/main">
            <a:r>
              <a:t>- https://www.londonbuddhistvihara.org/teachings/buddhist-practices/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https://cdn.amaravati.org/wp-content/uploads/2014/09/Rituals-and-Observances-Ajahn-Sucitto-and-Candasiri.pdf</a:t>
            </a:r>
          </a:p>
          <a:p xmlns:a="http://schemas.openxmlformats.org/drawingml/2006/main">
            <a:r>
              <a:t>- https://www.londonbuddhistvihara.org/teachings/buddhist-practices/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https://cdn.amaravati.org/wp-content/uploads/2014/09/Rituals-and-Observances-Ajahn-Sucitto-and-Candasiri.pdf</a:t>
            </a:r>
          </a:p>
          <a:p xmlns:a="http://schemas.openxmlformats.org/drawingml/2006/main">
            <a:r>
              <a:t>- https://www.londonbuddhistvihara.org/teachings/buddhist-practices/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https://cdn.amaravati.org/wp-content/uploads/2014/09/Rituals-and-Observances-Ajahn-Sucitto-and-Candasiri.pdf</a:t>
            </a:r>
          </a:p>
          <a:p xmlns:a="http://schemas.openxmlformats.org/drawingml/2006/main">
            <a:r>
              <a:t>- https://www.londonbuddhistvihara.org/teachings/buddhist-practices/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https://cdn.amaravati.org/wp-content/uploads/2014/09/Rituals-and-Observances-Ajahn-Sucitto-and-Candasiri.pdf</a:t>
            </a:r>
          </a:p>
          <a:p xmlns:a="http://schemas.openxmlformats.org/drawingml/2006/main">
            <a:r>
              <a:t>- https://www.londonbuddhistvihara.org/teachings/buddhist-practices/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https://cdn.amaravati.org/wp-content/uploads/2014/09/Rituals-and-Observances-Ajahn-Sucitto-and-Candasiri.pdf</a:t>
            </a:r>
          </a:p>
          <a:p xmlns:a="http://schemas.openxmlformats.org/drawingml/2006/main">
            <a:r>
              <a:t>- https://www.londonbuddhistvihara.org/teachings/buddhist-practices/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https://cdn.amaravati.org/wp-content/uploads/2014/09/Rituals-and-Observances-Ajahn-Sucitto-and-Candasiri.pdf</a:t>
            </a:r>
          </a:p>
          <a:p xmlns:a="http://schemas.openxmlformats.org/drawingml/2006/main">
            <a:r>
              <a:t>- https://www.londonbuddhistvihara.org/teachings/buddhist-practices/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https://cdn.amaravati.org/wp-content/uploads/2014/09/Rituals-and-Observances-Ajahn-Sucitto-and-Candasiri.pdf</a:t>
            </a:r>
          </a:p>
          <a:p xmlns:a="http://schemas.openxmlformats.org/drawingml/2006/main">
            <a:r>
              <a:t>- https://www.londonbuddhistvihara.org/teachings/buddhist-practices/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https://cdn.amaravati.org/wp-content/uploads/2014/09/Rituals-and-Observances-Ajahn-Sucitto-and-Candasiri.pdf</a:t>
            </a:r>
          </a:p>
          <a:p xmlns:a="http://schemas.openxmlformats.org/drawingml/2006/main">
            <a:r>
              <a:t>- https://www.londonbuddhistvihara.org/teachings/buddhist-practices/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https://cdn.amaravati.org/wp-content/uploads/2014/09/Rituals-and-Observances-Ajahn-Sucitto-and-Candasiri.pdf</a:t>
            </a:r>
          </a:p>
          <a:p xmlns:a="http://schemas.openxmlformats.org/drawingml/2006/main">
            <a:r>
              <a:t>- https://www.londonbuddhistvihara.org/teachings/buddhist-practices/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c0ee976baf4b26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f9aba600584406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e42a2215ea44e5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e9f7be59cf4a67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554b2964ba4b60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52f42f4bcf0d4ec4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4ec132c7343848a2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65baf21300904c3a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eb870f447dd141be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aced63d9624986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4bd11d2c844978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d58b03d286477c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1b46d4bae04d94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d3b1010234419a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438595f41d4c1d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660b032ef54832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182b190dea40a6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62091e4d6ff4311" /><Relationship Type="http://schemas.openxmlformats.org/officeDocument/2006/relationships/slideLayout" Target="/ppt/slideLayouts/slideLayout1.xml" Id="R11fb26d11a4147b4" /><Relationship Type="http://schemas.openxmlformats.org/officeDocument/2006/relationships/slideLayout" Target="/ppt/slideLayouts/slideLayout2.xml" Id="R77423b29655545ce" /><Relationship Type="http://schemas.openxmlformats.org/officeDocument/2006/relationships/slideLayout" Target="/ppt/slideLayouts/slideLayout3.xml" Id="Rf4fd1e4d286b45fe" /><Relationship Type="http://schemas.openxmlformats.org/officeDocument/2006/relationships/slideLayout" Target="/ppt/slideLayouts/slideLayout4.xml" Id="R3cb51f4d1cc244f8" /><Relationship Type="http://schemas.openxmlformats.org/officeDocument/2006/relationships/slideLayout" Target="/ppt/slideLayouts/slideLayout5.xml" Id="Re0425cabe81d44c3" /><Relationship Type="http://schemas.openxmlformats.org/officeDocument/2006/relationships/slideLayout" Target="/ppt/slideLayouts/slideLayout6.xml" Id="R7fccf553af32426d" /><Relationship Type="http://schemas.openxmlformats.org/officeDocument/2006/relationships/slideLayout" Target="/ppt/slideLayouts/slideLayout7.xml" Id="Rfadafcfeea4e4051" /><Relationship Type="http://schemas.openxmlformats.org/officeDocument/2006/relationships/slideLayout" Target="/ppt/slideLayouts/slideLayout8.xml" Id="Rf0de0892c5654ce3" /><Relationship Type="http://schemas.openxmlformats.org/officeDocument/2006/relationships/slideLayout" Target="/ppt/slideLayouts/slideLayout9.xml" Id="R8a12d3feff184365" /><Relationship Type="http://schemas.openxmlformats.org/officeDocument/2006/relationships/slideLayout" Target="/ppt/slideLayouts/slideLayout10.xml" Id="Rdfdff32060d54b8f" /><Relationship Type="http://schemas.openxmlformats.org/officeDocument/2006/relationships/slideLayout" Target="/ppt/slideLayouts/slideLayout11.xml" Id="Rc27ea6037bc14b89" /><Relationship Type="http://schemas.openxmlformats.org/officeDocument/2006/relationships/slideLayout" Target="/ppt/slideLayouts/slideLayout12.xml" Id="R22965586f7f14235" /><Relationship Type="http://schemas.openxmlformats.org/officeDocument/2006/relationships/slideLayout" Target="/ppt/slideLayouts/slideLayout13.xml" Id="R636218e038374f36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79eb5319e09947ce" /><Relationship Type="http://schemas.openxmlformats.org/officeDocument/2006/relationships/slideLayout" Target="/ppt/slideLayouts/slideLayout14.xml" Id="Rc358f7de54964521" /><Relationship Type="http://schemas.openxmlformats.org/officeDocument/2006/relationships/slideLayout" Target="/ppt/slideLayouts/slideLayout15.xml" Id="R09f421125d5e449a" /><Relationship Type="http://schemas.openxmlformats.org/officeDocument/2006/relationships/slideLayout" Target="/ppt/slideLayouts/slideLayout16.xml" Id="Rc35871e26528454b" /><Relationship Type="http://schemas.openxmlformats.org/officeDocument/2006/relationships/slideLayout" Target="/ppt/slideLayouts/slideLayout17.xml" Id="R82af03e5ee9a4b28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fb26d11a4147b4"/>
    <p:sldLayoutId xmlns:r="http://schemas.openxmlformats.org/officeDocument/2006/relationships" id="2147483650" r:id="R77423b29655545ce"/>
    <p:sldLayoutId xmlns:r="http://schemas.openxmlformats.org/officeDocument/2006/relationships" id="2147483651" r:id="Rf4fd1e4d286b45fe"/>
    <p:sldLayoutId xmlns:r="http://schemas.openxmlformats.org/officeDocument/2006/relationships" id="2147483652" r:id="R3cb51f4d1cc244f8"/>
    <p:sldLayoutId xmlns:r="http://schemas.openxmlformats.org/officeDocument/2006/relationships" id="2147483653" r:id="Re0425cabe81d44c3"/>
    <p:sldLayoutId xmlns:r="http://schemas.openxmlformats.org/officeDocument/2006/relationships" id="2147483654" r:id="R7fccf553af32426d"/>
    <p:sldLayoutId xmlns:r="http://schemas.openxmlformats.org/officeDocument/2006/relationships" id="2147483655" r:id="Rfadafcfeea4e4051"/>
    <p:sldLayoutId xmlns:r="http://schemas.openxmlformats.org/officeDocument/2006/relationships" id="2147483656" r:id="Rf0de0892c5654ce3"/>
    <p:sldLayoutId xmlns:r="http://schemas.openxmlformats.org/officeDocument/2006/relationships" id="2147483657" r:id="R8a12d3feff184365"/>
    <p:sldLayoutId xmlns:r="http://schemas.openxmlformats.org/officeDocument/2006/relationships" id="2147483658" r:id="Rdfdff32060d54b8f"/>
    <p:sldLayoutId xmlns:r="http://schemas.openxmlformats.org/officeDocument/2006/relationships" id="2147483659" r:id="Rc27ea6037bc14b89"/>
    <p:sldLayoutId xmlns:r="http://schemas.openxmlformats.org/officeDocument/2006/relationships" id="2147483660" r:id="R22965586f7f14235"/>
    <p:sldLayoutId xmlns:r="http://schemas.openxmlformats.org/officeDocument/2006/relationships" id="2147483661" r:id="R636218e038374f36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c358f7de54964521"/>
    <p:sldLayoutId xmlns:r="http://schemas.openxmlformats.org/officeDocument/2006/relationships" id="2147483664" r:id="R09f421125d5e449a"/>
    <p:sldLayoutId xmlns:r="http://schemas.openxmlformats.org/officeDocument/2006/relationships" id="2147483665" r:id="Rc35871e26528454b"/>
    <p:sldLayoutId xmlns:r="http://schemas.openxmlformats.org/officeDocument/2006/relationships" id="2147483666" r:id="R82af03e5ee9a4b28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af3d7180e4102" /><Relationship Type="http://schemas.openxmlformats.org/officeDocument/2006/relationships/notesSlide" Target="/ppt/notesSlides/notesSlide1.xml" Id="R7853909dcf034832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ae69ed58ad8c4bfa" /><Relationship Type="http://schemas.openxmlformats.org/officeDocument/2006/relationships/notesSlide" Target="/ppt/notesSlides/notesSlide10.xml" Id="R0edef1196a5d4692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7a4b113746d7413a" /><Relationship Type="http://schemas.openxmlformats.org/officeDocument/2006/relationships/hyperlink" Target="https://www.eduqas.co.uk/media/w42hvhgp/eduqas-gcse-rs-spec-full-from-2016-e-1109.pdf" TargetMode="External" Id="Rde8ef4f6dc164fa7" /><Relationship Type="http://schemas.openxmlformats.org/officeDocument/2006/relationships/hyperlink" Target="https://cdn.amaravati.org/wp-content/uploads/2014/09/Rituals-and-Observances-Ajahn-Sucitto-and-Candasiri.pdf" TargetMode="External" Id="Ref7f90dd6e674f11" /><Relationship Type="http://schemas.openxmlformats.org/officeDocument/2006/relationships/hyperlink" Target="https://www.londonbuddhistvihara.org/teachings/buddhist-practices/" TargetMode="External" Id="R3678d6c501b94b08" /><Relationship Type="http://schemas.openxmlformats.org/officeDocument/2006/relationships/hyperlink" Target="https://www.eduqas.co.uk/media/jj5ottgk/wjec-eduqas-gcse-9-1-religious-studies-a-guidance-for-teaching.pdf" TargetMode="External" Id="R674f53b602cf4eec" /><Relationship Type="http://schemas.openxmlformats.org/officeDocument/2006/relationships/notesSlide" Target="/ppt/notesSlides/notesSlide11.xml" Id="R956ae50d0b484b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7daa157e60454b80" /><Relationship Type="http://schemas.openxmlformats.org/officeDocument/2006/relationships/notesSlide" Target="/ppt/notesSlides/notesSlide2.xml" Id="R07c2b725e67b46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8c68624abab74e4e" /><Relationship Type="http://schemas.openxmlformats.org/officeDocument/2006/relationships/notesSlide" Target="/ppt/notesSlides/notesSlide3.xml" Id="R895e107a305a4c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9f70cc45d6b74013" /><Relationship Type="http://schemas.openxmlformats.org/officeDocument/2006/relationships/notesSlide" Target="/ppt/notesSlides/notesSlide4.xml" Id="Rba9f72dcf7ed41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a915d31eeb9e4b1b" /><Relationship Type="http://schemas.openxmlformats.org/officeDocument/2006/relationships/notesSlide" Target="/ppt/notesSlides/notesSlide5.xml" Id="R5e78b77ce08547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68a5c15348bd4da6" /><Relationship Type="http://schemas.openxmlformats.org/officeDocument/2006/relationships/notesSlide" Target="/ppt/notesSlides/notesSlide6.xml" Id="R11e8794f3f184a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6ed8a09fc1184bff" /><Relationship Type="http://schemas.openxmlformats.org/officeDocument/2006/relationships/notesSlide" Target="/ppt/notesSlides/notesSlide7.xml" Id="R0c9e27133cfd4f2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4d576b6b6f22403a" /><Relationship Type="http://schemas.openxmlformats.org/officeDocument/2006/relationships/notesSlide" Target="/ppt/notesSlides/notesSlide8.xml" Id="Re829100db70f410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60578958b728483a" /><Relationship Type="http://schemas.openxmlformats.org/officeDocument/2006/relationships/notesSlide" Target="/ppt/notesSlides/notesSlide9.xml" Id="R7212437353604c1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6923AB41-931D-49EC-BF9A-7FC0893F3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E762E062-7C05-415E-ABD5-888B66C10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Buddhist Worship
and Symbols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How should Buddhist worship and symbols be understood?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6383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BUDDHIST PRACTICES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5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5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Rituals and Observances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Practices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5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de8ef4f6dc164fa7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Amaravati Buddhist Monastery.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f7f90dd6e674f11"/>
              </a:rPr>
              <a:t>Buddhist Rituals and Observances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London Buddhist Vihara.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3678d6c501b94b08"/>
              </a:rPr>
              <a:t>Buddhist Practices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74f53b602cf4eec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Buddhist Worship
and Symbols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5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Buddhist worship and symbols.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Buddharupa.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lotus and dharma wheel.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How should Buddhist worship and symbols be understood?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5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Buddharupa</a:t>
            </a:r>
            <a:r>
              <a:t> — an image or statue representing a Buddha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lotus</a:t>
            </a:r>
            <a:r>
              <a:t> — a Buddhist symbol of purity and awakening arising amid imperfect conditions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dharma wheel</a:t>
            </a:r>
            <a:r>
              <a:t> — a Buddhist symbol of the Buddha's teaching and the path to awakening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Buddharupa.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lotus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dharma wheel.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Buddhist Worship and Symbols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Buddhist Worship and Symbols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5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3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Evidence and Authority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Offerings express and cultivate qualities; food to monastics provides material support.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Offerings of food, light, flowers and incense, including dana to monks.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Buddharupa: an image or statue representing a Buddha.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Lotus: a Buddhist symbol of purity and awakening arising amid imperfect conditions.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5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Flowers, incense and light can symbolise impermanence, ethical fragrance or purity, and wisdom.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Food and requisites offered to monastics are dana and support the sangha.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Giving cultivates generosity and may generate merit.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Buddhist Worship and Symbols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Buddhist Worship and Symbols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Test the Interpretation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5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1825625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3061"/>
            <a:ext cx="5596597" cy="3818189"/>
          </a:xfrm>
          <a:prstGeom xmlns:a="http://schemas.openxmlformats.org/drawingml/2006/main" prst="roundRect">
            <a:avLst>
              <a:gd name="adj" fmla="val 74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Flowers, incense and light can symbolise impermanence, ethical fragrance or.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Giving cultivates generosity and may generate merit.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Offerings of food, light, flowers and incense, including dana to monks.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answer explains why the evidence matters.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2EC398B8-37FC-10A9-D0B1-603D7C352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5018649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5566085"/>
            <a:ext cx="5596597" cy="625165"/>
          </a:xfrm>
          <a:prstGeom xmlns:a="http://schemas.openxmlformats.org/drawingml/2006/main" prst="roundRect">
            <a:avLst>
              <a:gd name="adj" fmla="val 4570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Create a counterexample to the interpretation you preferred.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1849120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5126"/>
            <a:ext cx="5596597" cy="3960094"/>
          </a:xfrm>
          <a:prstGeom xmlns:a="http://schemas.openxmlformats.org/drawingml/2006/main" prst="roundRect">
            <a:avLst>
              <a:gd name="adj" fmla="val 721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Apply the claims to the enquiry.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Identify the strongest interpretation.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the problem it leaves open.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5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048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Shared Teaching: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Flowers, incense and light can symbolise impermanence, ethical fragrance or purity, and wisdom.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Food and requisites offered to monastics are dana and support the sangha.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857625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Tradition Difference: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Buddharupa: an image or statue representing a Buddha.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Lotus: a Buddhist symbol of purity and awakening arising amid imperfect conditions.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5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State two distinct beliefs or viewpoints.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Develop each point accurately.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relevant specialist vocabulary.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two beliefs or viewpoints about Buddhist worship and symbols. [5]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Buddharupa and lotus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5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Buddhist worship and symbols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Buddhist worship and symbols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2026-08-19T12:02:27.9060000Z</dcterms:created>
  <dcterms:modified xsi:type="dcterms:W3CDTF">2026-08-19T12:02:27.9060000Z</dcterms:modified>
</coreProperties>
</file>