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d0b336dc5ca4cf4" /><Relationship Type="http://schemas.openxmlformats.org/officeDocument/2006/relationships/extended-properties" Target="/docProps/app.xml" Id="Rd8bdbcb24ecf44ac" /><Relationship Type="http://schemas.openxmlformats.org/officeDocument/2006/relationships/officeDocument" Target="/ppt/presentation.xml" Id="R55d35eca4a80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256f462984fac"/>
    <p:sldMasterId xmlns:r="http://schemas.openxmlformats.org/officeDocument/2006/relationships" id="2147483662" r:id="R5ea2161e620e4702"/>
  </p:sldMasterIdLst>
  <p:notesMasterIdLst>
    <p:notesMasterId xmlns:r="http://schemas.openxmlformats.org/officeDocument/2006/relationships" r:id="Re7588d0d5d0a4e10"/>
  </p:notesMasterIdLst>
  <p:sldIdLst>
    <p:sldId xmlns:r="http://schemas.openxmlformats.org/officeDocument/2006/relationships" id="256" r:id="R8df09b3cc0684f43"/>
    <p:sldId xmlns:r="http://schemas.openxmlformats.org/officeDocument/2006/relationships" id="257" r:id="Rbea8824fc5cc49ce"/>
    <p:sldId xmlns:r="http://schemas.openxmlformats.org/officeDocument/2006/relationships" id="258" r:id="Rb9751e5e926e48bb"/>
    <p:sldId xmlns:r="http://schemas.openxmlformats.org/officeDocument/2006/relationships" id="259" r:id="Rf329dc12b2e44ee3"/>
    <p:sldId xmlns:r="http://schemas.openxmlformats.org/officeDocument/2006/relationships" id="260" r:id="R2557ee5cb8dc4765"/>
    <p:sldId xmlns:r="http://schemas.openxmlformats.org/officeDocument/2006/relationships" id="261" r:id="R6b7c004fcbd144d6"/>
    <p:sldId xmlns:r="http://schemas.openxmlformats.org/officeDocument/2006/relationships" id="262" r:id="Rb1121d50e1ae412b"/>
    <p:sldId xmlns:r="http://schemas.openxmlformats.org/officeDocument/2006/relationships" id="263" r:id="Rf8828a736d4e4e45"/>
    <p:sldId xmlns:r="http://schemas.openxmlformats.org/officeDocument/2006/relationships" id="264" r:id="Re9a6a095464a4677"/>
    <p:sldId xmlns:r="http://schemas.openxmlformats.org/officeDocument/2006/relationships" id="265" r:id="R4b0a6c4974a14c7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8245093ff144936" /><Relationship Type="http://schemas.openxmlformats.org/officeDocument/2006/relationships/slideMaster" Target="/ppt/slideMasters/slideMaster1.xml" Id="R270256f462984fac" /><Relationship Type="http://schemas.openxmlformats.org/officeDocument/2006/relationships/slideMaster" Target="/ppt/slideMasters/slideMaster2.xml" Id="R5ea2161e620e4702" /><Relationship Type="http://schemas.openxmlformats.org/officeDocument/2006/relationships/notesMaster" Target="/ppt/notesMasters/notesMaster1.xml" Id="Re7588d0d5d0a4e10" /><Relationship Type="http://schemas.openxmlformats.org/officeDocument/2006/relationships/presProps" Target="/ppt/presProps.xml" Id="R2e7b30e0d5e84115" /><Relationship Type="http://schemas.openxmlformats.org/officeDocument/2006/relationships/viewProps" Target="/ppt/viewProps.xml" Id="Rbc1020f672e34560" /><Relationship Type="http://schemas.openxmlformats.org/officeDocument/2006/relationships/tableStyles" Target="/ppt/tableStyles.xml" Id="R881d8ccf470840af" /><Relationship Type="http://schemas.openxmlformats.org/officeDocument/2006/relationships/slide" Target="/ppt/slides/slide1.xml" Id="R8df09b3cc0684f43" /><Relationship Type="http://schemas.openxmlformats.org/officeDocument/2006/relationships/slide" Target="/ppt/slides/slide2.xml" Id="Rbea8824fc5cc49ce" /><Relationship Type="http://schemas.openxmlformats.org/officeDocument/2006/relationships/slide" Target="/ppt/slides/slide3.xml" Id="Rb9751e5e926e48bb" /><Relationship Type="http://schemas.openxmlformats.org/officeDocument/2006/relationships/slide" Target="/ppt/slides/slide4.xml" Id="Rf329dc12b2e44ee3" /><Relationship Type="http://schemas.openxmlformats.org/officeDocument/2006/relationships/slide" Target="/ppt/slides/slide5.xml" Id="R2557ee5cb8dc4765" /><Relationship Type="http://schemas.openxmlformats.org/officeDocument/2006/relationships/slide" Target="/ppt/slides/slide6.xml" Id="R6b7c004fcbd144d6" /><Relationship Type="http://schemas.openxmlformats.org/officeDocument/2006/relationships/slide" Target="/ppt/slides/slide7.xml" Id="Rb1121d50e1ae412b" /><Relationship Type="http://schemas.openxmlformats.org/officeDocument/2006/relationships/slide" Target="/ppt/slides/slide8.xml" Id="Rf8828a736d4e4e45" /><Relationship Type="http://schemas.openxmlformats.org/officeDocument/2006/relationships/slide" Target="/ppt/slides/slide9.xml" Id="Re9a6a095464a4677" /><Relationship Type="http://schemas.openxmlformats.org/officeDocument/2006/relationships/slide" Target="/ppt/slides/slide10.xml" Id="R4b0a6c4974a14c7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03ec278197ee41c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fd453448dbf48e3" /><Relationship Type="http://schemas.openxmlformats.org/officeDocument/2006/relationships/notesMaster" Target="/ppt/notesMasters/notesMaster1.xml" Id="R797d7ba273a14b3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2bff12b2bc34eed" /><Relationship Type="http://schemas.openxmlformats.org/officeDocument/2006/relationships/notesMaster" Target="/ppt/notesMasters/notesMaster1.xml" Id="R8b004ceb46ba4b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f422a85da704c57" /><Relationship Type="http://schemas.openxmlformats.org/officeDocument/2006/relationships/notesMaster" Target="/ppt/notesMasters/notesMaster1.xml" Id="R229daf32d91249c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f0df799cf234a30" /><Relationship Type="http://schemas.openxmlformats.org/officeDocument/2006/relationships/notesMaster" Target="/ppt/notesMasters/notesMaster1.xml" Id="Ra4253662f9e144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093625b17d04109" /><Relationship Type="http://schemas.openxmlformats.org/officeDocument/2006/relationships/notesMaster" Target="/ppt/notesMasters/notesMaster1.xml" Id="Rc2c2baac6d7d417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c36598ae16d44ae" /><Relationship Type="http://schemas.openxmlformats.org/officeDocument/2006/relationships/notesMaster" Target="/ppt/notesMasters/notesMaster1.xml" Id="Rb8d2cdd6ae1b466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6fe550667ef420a" /><Relationship Type="http://schemas.openxmlformats.org/officeDocument/2006/relationships/notesMaster" Target="/ppt/notesMasters/notesMaster1.xml" Id="R90e59f4454114c3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6cfa25f05ee47a5" /><Relationship Type="http://schemas.openxmlformats.org/officeDocument/2006/relationships/notesMaster" Target="/ppt/notesMasters/notesMaster1.xml" Id="R27553a6da20845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e71334f73cc4ab8" /><Relationship Type="http://schemas.openxmlformats.org/officeDocument/2006/relationships/notesMaster" Target="/ppt/notesMasters/notesMaster1.xml" Id="R0915b15fbd5e46d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6e2f1b29cd44244" /><Relationship Type="http://schemas.openxmlformats.org/officeDocument/2006/relationships/notesMaster" Target="/ppt/notesMasters/notesMaster1.xml" Id="R4dd83885adfa422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3f0d18aa445f8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973635dc147d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61e4cef304a0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5df81c36c4d2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1324dc8d64b5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f99af87eed64b2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76c5ce860444ad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be440d08f204c13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b05cddd375e43d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7b4a26808463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99796b7304e3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8ec5afc8e437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070e21cee4c0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0cce0c7ea4af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60db1f1374de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af7935e15437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4019c7ce84547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12a65e56c1a4111" /><Relationship Type="http://schemas.openxmlformats.org/officeDocument/2006/relationships/slideLayout" Target="/ppt/slideLayouts/slideLayout1.xml" Id="Rd355073b29904c8a" /><Relationship Type="http://schemas.openxmlformats.org/officeDocument/2006/relationships/slideLayout" Target="/ppt/slideLayouts/slideLayout2.xml" Id="Rd40455f398fd4103" /><Relationship Type="http://schemas.openxmlformats.org/officeDocument/2006/relationships/slideLayout" Target="/ppt/slideLayouts/slideLayout3.xml" Id="R36f90e865d964715" /><Relationship Type="http://schemas.openxmlformats.org/officeDocument/2006/relationships/slideLayout" Target="/ppt/slideLayouts/slideLayout4.xml" Id="Rd85d5413f43c4e25" /><Relationship Type="http://schemas.openxmlformats.org/officeDocument/2006/relationships/slideLayout" Target="/ppt/slideLayouts/slideLayout5.xml" Id="R50c306c8cbc846a4" /><Relationship Type="http://schemas.openxmlformats.org/officeDocument/2006/relationships/slideLayout" Target="/ppt/slideLayouts/slideLayout6.xml" Id="R867d7b80af4e40c2" /><Relationship Type="http://schemas.openxmlformats.org/officeDocument/2006/relationships/slideLayout" Target="/ppt/slideLayouts/slideLayout7.xml" Id="Rde2ba9c2038249ed" /><Relationship Type="http://schemas.openxmlformats.org/officeDocument/2006/relationships/slideLayout" Target="/ppt/slideLayouts/slideLayout8.xml" Id="Rec59568463424aa5" /><Relationship Type="http://schemas.openxmlformats.org/officeDocument/2006/relationships/slideLayout" Target="/ppt/slideLayouts/slideLayout9.xml" Id="R7825ddd572974031" /><Relationship Type="http://schemas.openxmlformats.org/officeDocument/2006/relationships/slideLayout" Target="/ppt/slideLayouts/slideLayout10.xml" Id="R2140a958b819434f" /><Relationship Type="http://schemas.openxmlformats.org/officeDocument/2006/relationships/slideLayout" Target="/ppt/slideLayouts/slideLayout11.xml" Id="Rbb7b1c70c4dc414f" /><Relationship Type="http://schemas.openxmlformats.org/officeDocument/2006/relationships/slideLayout" Target="/ppt/slideLayouts/slideLayout12.xml" Id="Rf50f2e056c334c70" /><Relationship Type="http://schemas.openxmlformats.org/officeDocument/2006/relationships/slideLayout" Target="/ppt/slideLayouts/slideLayout13.xml" Id="R6492c4e161294160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9f5304e3cde64bc4" /><Relationship Type="http://schemas.openxmlformats.org/officeDocument/2006/relationships/slideLayout" Target="/ppt/slideLayouts/slideLayout14.xml" Id="R7a8390324bff4900" /><Relationship Type="http://schemas.openxmlformats.org/officeDocument/2006/relationships/slideLayout" Target="/ppt/slideLayouts/slideLayout15.xml" Id="R44a6826d454a4ea2" /><Relationship Type="http://schemas.openxmlformats.org/officeDocument/2006/relationships/slideLayout" Target="/ppt/slideLayouts/slideLayout16.xml" Id="R980a110372e040fb" /><Relationship Type="http://schemas.openxmlformats.org/officeDocument/2006/relationships/slideLayout" Target="/ppt/slideLayouts/slideLayout17.xml" Id="R9c053ad0c2f6439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5073b29904c8a"/>
    <p:sldLayoutId xmlns:r="http://schemas.openxmlformats.org/officeDocument/2006/relationships" id="2147483650" r:id="Rd40455f398fd4103"/>
    <p:sldLayoutId xmlns:r="http://schemas.openxmlformats.org/officeDocument/2006/relationships" id="2147483651" r:id="R36f90e865d964715"/>
    <p:sldLayoutId xmlns:r="http://schemas.openxmlformats.org/officeDocument/2006/relationships" id="2147483652" r:id="Rd85d5413f43c4e25"/>
    <p:sldLayoutId xmlns:r="http://schemas.openxmlformats.org/officeDocument/2006/relationships" id="2147483653" r:id="R50c306c8cbc846a4"/>
    <p:sldLayoutId xmlns:r="http://schemas.openxmlformats.org/officeDocument/2006/relationships" id="2147483654" r:id="R867d7b80af4e40c2"/>
    <p:sldLayoutId xmlns:r="http://schemas.openxmlformats.org/officeDocument/2006/relationships" id="2147483655" r:id="Rde2ba9c2038249ed"/>
    <p:sldLayoutId xmlns:r="http://schemas.openxmlformats.org/officeDocument/2006/relationships" id="2147483656" r:id="Rec59568463424aa5"/>
    <p:sldLayoutId xmlns:r="http://schemas.openxmlformats.org/officeDocument/2006/relationships" id="2147483657" r:id="R7825ddd572974031"/>
    <p:sldLayoutId xmlns:r="http://schemas.openxmlformats.org/officeDocument/2006/relationships" id="2147483658" r:id="R2140a958b819434f"/>
    <p:sldLayoutId xmlns:r="http://schemas.openxmlformats.org/officeDocument/2006/relationships" id="2147483659" r:id="Rbb7b1c70c4dc414f"/>
    <p:sldLayoutId xmlns:r="http://schemas.openxmlformats.org/officeDocument/2006/relationships" id="2147483660" r:id="Rf50f2e056c334c70"/>
    <p:sldLayoutId xmlns:r="http://schemas.openxmlformats.org/officeDocument/2006/relationships" id="2147483661" r:id="R6492c4e16129416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7a8390324bff4900"/>
    <p:sldLayoutId xmlns:r="http://schemas.openxmlformats.org/officeDocument/2006/relationships" id="2147483664" r:id="R44a6826d454a4ea2"/>
    <p:sldLayoutId xmlns:r="http://schemas.openxmlformats.org/officeDocument/2006/relationships" id="2147483665" r:id="R980a110372e040fb"/>
    <p:sldLayoutId xmlns:r="http://schemas.openxmlformats.org/officeDocument/2006/relationships" id="2147483666" r:id="R9c053ad0c2f6439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9194333464e69" /><Relationship Type="http://schemas.openxmlformats.org/officeDocument/2006/relationships/notesSlide" Target="/ppt/notesSlides/notesSlide1.xml" Id="R70651ee7b9934f9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0cb0db784944853" /><Relationship Type="http://schemas.openxmlformats.org/officeDocument/2006/relationships/hyperlink" Target="https://www.eduqas.co.uk/media/w42hvhgp/eduqas-gcse-rs-spec-full-from-2016-e-1109.pdf" TargetMode="External" Id="R9357c71198604ec5" /><Relationship Type="http://schemas.openxmlformats.org/officeDocument/2006/relationships/hyperlink" Target="https://www.eduqas.co.uk/media/jj5ottgk/wjec-eduqas-gcse-9-1-religious-studies-a-guidance-for-teaching.pdf" TargetMode="External" Id="R48e7165a5f6243a6" /><Relationship Type="http://schemas.openxmlformats.org/officeDocument/2006/relationships/hyperlink" Target="https://resources.eduqas.co.uk/Pages/ResourceSingle.aspx?rIid=1598" TargetMode="External" Id="Rdc6e0b1eeea341df" /><Relationship Type="http://schemas.openxmlformats.org/officeDocument/2006/relationships/hyperlink" Target="https://resources.eduqas.co.uk/pages/ResourceSingle.aspx?rIid=1443" TargetMode="External" Id="R2bb1d0d0db8c43ed" /><Relationship Type="http://schemas.openxmlformats.org/officeDocument/2006/relationships/notesSlide" Target="/ppt/notesSlides/notesSlide10.xml" Id="Rb37dd4de693c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99176906e6a4d1b" /><Relationship Type="http://schemas.openxmlformats.org/officeDocument/2006/relationships/notesSlide" Target="/ppt/notesSlides/notesSlide2.xml" Id="R0d2729144146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28f71af7e1e4eda" /><Relationship Type="http://schemas.openxmlformats.org/officeDocument/2006/relationships/notesSlide" Target="/ppt/notesSlides/notesSlide3.xml" Id="Rfdf6651ee00c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9ae730e18954713" /><Relationship Type="http://schemas.openxmlformats.org/officeDocument/2006/relationships/notesSlide" Target="/ppt/notesSlides/notesSlide4.xml" Id="R3189611ecc3a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6b545d2e5804941" /><Relationship Type="http://schemas.openxmlformats.org/officeDocument/2006/relationships/notesSlide" Target="/ppt/notesSlides/notesSlide5.xml" Id="R0e7ac5e83ac4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fdf1b179b434077" /><Relationship Type="http://schemas.openxmlformats.org/officeDocument/2006/relationships/notesSlide" Target="/ppt/notesSlides/notesSlide6.xml" Id="Rd6e675460c62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fba962301de41ba" /><Relationship Type="http://schemas.openxmlformats.org/officeDocument/2006/relationships/notesSlide" Target="/ppt/notesSlides/notesSlide7.xml" Id="R76787f1f910e472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302a3beccbe43eb" /><Relationship Type="http://schemas.openxmlformats.org/officeDocument/2006/relationships/notesSlide" Target="/ppt/notesSlides/notesSlide8.xml" Id="R944c84cb9d2949d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602988e93414120" /><Relationship Type="http://schemas.openxmlformats.org/officeDocument/2006/relationships/notesSlide" Target="/ppt/notesSlides/notesSlide9.xml" Id="R2ba57e3e11034e8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EA970318-6A52-4441-9497-0B86E482F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B573ECEA-5D23-4588-94B9-083F89160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Compassion and
Non-Violence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compassion and non-violence be understood?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357c71198604ec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8e7165a5f6243a6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c6e0b1eeea341df"/>
              </a:rPr>
              <a:t>Making Connections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bb1d0d0db8c43ed"/>
              </a:rPr>
              <a:t>GCSE Religious Studies Buddhism knowledge organisers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Compassion and
Non-Violence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compassion and non-violence.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compassion.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non-violence and leadership.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compassion and non-violence be understood?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compassion</a:t>
            </a:r>
            <a:r>
              <a:t> — recognition of suffering joined to a desire to relieve it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non-violence</a:t>
            </a:r>
            <a:r>
              <a:t> — Compassion, non-violence, leadership and tradition are the four lenses used to review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leadership</a:t>
            </a:r>
            <a:r>
              <a:t> — Compassion, non-violence, leadership and tradition are the four lenses used to review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compassion.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non-violence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leadership.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mpassion and Non-Violenc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Compassion and Non-Violence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Compassion, non-violence, leadership and tradition are the four lenses used to review the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conclusion connects a precise scene to a Buddhist teaching without overstating the link.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 can shape political action while leaving difficult questions about effectiveness.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ompassion and Non-Violenc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Compassion and Non-Violence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Compassion, non-violence, leadership and tradition are the four lenses used to review the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conclusion connects a precise scene to a Buddhist teaching without.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conclusion connects a precise scene to a Buddhist teaching without.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 can shape political action while leaving difficult questions about effectiveness.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compassion and non-violence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ompassion and Non-Violence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Compassion and Non-Violence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‘Compassion and Non-Violence is essential to Buddhist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compassion and non-violence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ompassion and non-violenc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compassion and non-violence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Film evidence log supplied by the teacher [Slides 2–assessment]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Teacher-provided legal access to Kundun [Viewing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Making Connections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Buddhism knowledge organisers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2026-08-19T12:02:25.9050000Z</dcterms:created>
  <dcterms:modified xsi:type="dcterms:W3CDTF">2026-08-19T12:02:25.9050000Z</dcterms:modified>
</coreProperties>
</file>