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93a0ee7da0f4db4" /><Relationship Type="http://schemas.openxmlformats.org/officeDocument/2006/relationships/extended-properties" Target="/docProps/app.xml" Id="Ra6cf75cdee6c4b89" /><Relationship Type="http://schemas.openxmlformats.org/officeDocument/2006/relationships/officeDocument" Target="/ppt/presentation.xml" Id="R7aa416e03af44d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29cea8b34e44d0"/>
    <p:sldMasterId xmlns:r="http://schemas.openxmlformats.org/officeDocument/2006/relationships" id="2147483662" r:id="Raeaec4325a4a48c8"/>
  </p:sldMasterIdLst>
  <p:notesMasterIdLst>
    <p:notesMasterId xmlns:r="http://schemas.openxmlformats.org/officeDocument/2006/relationships" r:id="Re2b649aea2424cd1"/>
  </p:notesMasterIdLst>
  <p:sldIdLst>
    <p:sldId xmlns:r="http://schemas.openxmlformats.org/officeDocument/2006/relationships" id="256" r:id="R4c7cdf1778694140"/>
    <p:sldId xmlns:r="http://schemas.openxmlformats.org/officeDocument/2006/relationships" id="257" r:id="R0844cfab025d4b26"/>
    <p:sldId xmlns:r="http://schemas.openxmlformats.org/officeDocument/2006/relationships" id="258" r:id="R12ec550f0dd84fde"/>
    <p:sldId xmlns:r="http://schemas.openxmlformats.org/officeDocument/2006/relationships" id="259" r:id="R77203a3a43504a83"/>
    <p:sldId xmlns:r="http://schemas.openxmlformats.org/officeDocument/2006/relationships" id="260" r:id="Rafd98529d7b54c3e"/>
    <p:sldId xmlns:r="http://schemas.openxmlformats.org/officeDocument/2006/relationships" id="261" r:id="R3f0c0ebeafcc4876"/>
    <p:sldId xmlns:r="http://schemas.openxmlformats.org/officeDocument/2006/relationships" id="262" r:id="Rda6515cddc844ba9"/>
    <p:sldId xmlns:r="http://schemas.openxmlformats.org/officeDocument/2006/relationships" id="263" r:id="Rd385f9c4b2da4cce"/>
    <p:sldId xmlns:r="http://schemas.openxmlformats.org/officeDocument/2006/relationships" id="264" r:id="R6f8581b81f534c23"/>
    <p:sldId xmlns:r="http://schemas.openxmlformats.org/officeDocument/2006/relationships" id="265" r:id="R99ad94624abd4cf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9377815b6854b5e" /><Relationship Type="http://schemas.openxmlformats.org/officeDocument/2006/relationships/slideMaster" Target="/ppt/slideMasters/slideMaster1.xml" Id="R5d29cea8b34e44d0" /><Relationship Type="http://schemas.openxmlformats.org/officeDocument/2006/relationships/slideMaster" Target="/ppt/slideMasters/slideMaster2.xml" Id="Raeaec4325a4a48c8" /><Relationship Type="http://schemas.openxmlformats.org/officeDocument/2006/relationships/notesMaster" Target="/ppt/notesMasters/notesMaster1.xml" Id="Re2b649aea2424cd1" /><Relationship Type="http://schemas.openxmlformats.org/officeDocument/2006/relationships/presProps" Target="/ppt/presProps.xml" Id="Re37fbf53fb5247e6" /><Relationship Type="http://schemas.openxmlformats.org/officeDocument/2006/relationships/viewProps" Target="/ppt/viewProps.xml" Id="R7ff6d1a4228b4c16" /><Relationship Type="http://schemas.openxmlformats.org/officeDocument/2006/relationships/tableStyles" Target="/ppt/tableStyles.xml" Id="R4e8634fe2c1f43ec" /><Relationship Type="http://schemas.openxmlformats.org/officeDocument/2006/relationships/slide" Target="/ppt/slides/slide1.xml" Id="R4c7cdf1778694140" /><Relationship Type="http://schemas.openxmlformats.org/officeDocument/2006/relationships/slide" Target="/ppt/slides/slide2.xml" Id="R0844cfab025d4b26" /><Relationship Type="http://schemas.openxmlformats.org/officeDocument/2006/relationships/slide" Target="/ppt/slides/slide3.xml" Id="R12ec550f0dd84fde" /><Relationship Type="http://schemas.openxmlformats.org/officeDocument/2006/relationships/slide" Target="/ppt/slides/slide4.xml" Id="R77203a3a43504a83" /><Relationship Type="http://schemas.openxmlformats.org/officeDocument/2006/relationships/slide" Target="/ppt/slides/slide5.xml" Id="Rafd98529d7b54c3e" /><Relationship Type="http://schemas.openxmlformats.org/officeDocument/2006/relationships/slide" Target="/ppt/slides/slide6.xml" Id="R3f0c0ebeafcc4876" /><Relationship Type="http://schemas.openxmlformats.org/officeDocument/2006/relationships/slide" Target="/ppt/slides/slide7.xml" Id="Rda6515cddc844ba9" /><Relationship Type="http://schemas.openxmlformats.org/officeDocument/2006/relationships/slide" Target="/ppt/slides/slide8.xml" Id="Rd385f9c4b2da4cce" /><Relationship Type="http://schemas.openxmlformats.org/officeDocument/2006/relationships/slide" Target="/ppt/slides/slide9.xml" Id="R6f8581b81f534c23" /><Relationship Type="http://schemas.openxmlformats.org/officeDocument/2006/relationships/slide" Target="/ppt/slides/slide10.xml" Id="R99ad94624abd4cf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b3e804f4a100445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74a6d89c94c462a" /><Relationship Type="http://schemas.openxmlformats.org/officeDocument/2006/relationships/notesMaster" Target="/ppt/notesMasters/notesMaster1.xml" Id="Rb09d917a11ae4a9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71fbffbcf0f4121" /><Relationship Type="http://schemas.openxmlformats.org/officeDocument/2006/relationships/notesMaster" Target="/ppt/notesMasters/notesMaster1.xml" Id="R049e241c648d41e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3353393912d4c1e" /><Relationship Type="http://schemas.openxmlformats.org/officeDocument/2006/relationships/notesMaster" Target="/ppt/notesMasters/notesMaster1.xml" Id="R27503509871d410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a370221249b4784" /><Relationship Type="http://schemas.openxmlformats.org/officeDocument/2006/relationships/notesMaster" Target="/ppt/notesMasters/notesMaster1.xml" Id="R2fefb16c0b9c495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75190be01114ee9" /><Relationship Type="http://schemas.openxmlformats.org/officeDocument/2006/relationships/notesMaster" Target="/ppt/notesMasters/notesMaster1.xml" Id="R8dda4d13bed64b3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8d36ed825384a42" /><Relationship Type="http://schemas.openxmlformats.org/officeDocument/2006/relationships/notesMaster" Target="/ppt/notesMasters/notesMaster1.xml" Id="R5b5aae383bae4c8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1a5ea32014f4cb8" /><Relationship Type="http://schemas.openxmlformats.org/officeDocument/2006/relationships/notesMaster" Target="/ppt/notesMasters/notesMaster1.xml" Id="R7447b8cd405c4ab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0cb6677a96a4d9b" /><Relationship Type="http://schemas.openxmlformats.org/officeDocument/2006/relationships/notesMaster" Target="/ppt/notesMasters/notesMaster1.xml" Id="R393602587240436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08162fe4add4fe1" /><Relationship Type="http://schemas.openxmlformats.org/officeDocument/2006/relationships/notesMaster" Target="/ppt/notesMasters/notesMaster1.xml" Id="R96a85250be8b447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c46dd0fb98f45a5" /><Relationship Type="http://schemas.openxmlformats.org/officeDocument/2006/relationships/notesMaster" Target="/ppt/notesMasters/notesMaster1.xml" Id="Rfe454d34c86e4fc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https://resources.eduqas.co.uk/Pages/ResourceSingle.aspx?rIid=1598</a:t>
            </a:r>
          </a:p>
          <a:p xmlns:a="http://schemas.openxmlformats.org/drawingml/2006/main">
            <a:r>
              <a:t>- https://resources.eduqas.co.uk/pages/ResourceSingle.aspx?rIid=1443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95cdb6c3d4b66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c58641b2b46ba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92d8cb5654798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7010cf9514a4a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b52021ac54c77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cdb55b9131d4e39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99da8f7aad14b6d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e28db8f57dc4ec6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029fb671df94244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7eba56dee4354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6d4ee2fc04ab9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69f71e87c4bab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58d2bc4004f4c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0d3d8f7a842a5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4e0590fb94f99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7f03479fb43df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f938ab0fe4ebe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eb67b84f24b4c36" /><Relationship Type="http://schemas.openxmlformats.org/officeDocument/2006/relationships/slideLayout" Target="/ppt/slideLayouts/slideLayout1.xml" Id="R766a1b3bca584b24" /><Relationship Type="http://schemas.openxmlformats.org/officeDocument/2006/relationships/slideLayout" Target="/ppt/slideLayouts/slideLayout2.xml" Id="Rb1ca4c3ea65f45d0" /><Relationship Type="http://schemas.openxmlformats.org/officeDocument/2006/relationships/slideLayout" Target="/ppt/slideLayouts/slideLayout3.xml" Id="R7bbde144df6e4b31" /><Relationship Type="http://schemas.openxmlformats.org/officeDocument/2006/relationships/slideLayout" Target="/ppt/slideLayouts/slideLayout4.xml" Id="R1f08b01ac5bc4731" /><Relationship Type="http://schemas.openxmlformats.org/officeDocument/2006/relationships/slideLayout" Target="/ppt/slideLayouts/slideLayout5.xml" Id="Rbc55ead482554bf1" /><Relationship Type="http://schemas.openxmlformats.org/officeDocument/2006/relationships/slideLayout" Target="/ppt/slideLayouts/slideLayout6.xml" Id="R634c2eec0c7d4ffb" /><Relationship Type="http://schemas.openxmlformats.org/officeDocument/2006/relationships/slideLayout" Target="/ppt/slideLayouts/slideLayout7.xml" Id="Radb1e1f79dc54806" /><Relationship Type="http://schemas.openxmlformats.org/officeDocument/2006/relationships/slideLayout" Target="/ppt/slideLayouts/slideLayout8.xml" Id="R0ff2bd9f90274f79" /><Relationship Type="http://schemas.openxmlformats.org/officeDocument/2006/relationships/slideLayout" Target="/ppt/slideLayouts/slideLayout9.xml" Id="R4a1b85d4039a4909" /><Relationship Type="http://schemas.openxmlformats.org/officeDocument/2006/relationships/slideLayout" Target="/ppt/slideLayouts/slideLayout10.xml" Id="R0cd40aa458c84cea" /><Relationship Type="http://schemas.openxmlformats.org/officeDocument/2006/relationships/slideLayout" Target="/ppt/slideLayouts/slideLayout11.xml" Id="R4a724dd9e2d74564" /><Relationship Type="http://schemas.openxmlformats.org/officeDocument/2006/relationships/slideLayout" Target="/ppt/slideLayouts/slideLayout12.xml" Id="R3394685438664a91" /><Relationship Type="http://schemas.openxmlformats.org/officeDocument/2006/relationships/slideLayout" Target="/ppt/slideLayouts/slideLayout13.xml" Id="Rfbb961fa078c4928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55b64d15b32f4fe4" /><Relationship Type="http://schemas.openxmlformats.org/officeDocument/2006/relationships/slideLayout" Target="/ppt/slideLayouts/slideLayout14.xml" Id="Ra68292e157654bfc" /><Relationship Type="http://schemas.openxmlformats.org/officeDocument/2006/relationships/slideLayout" Target="/ppt/slideLayouts/slideLayout15.xml" Id="R87785bbf45ed4784" /><Relationship Type="http://schemas.openxmlformats.org/officeDocument/2006/relationships/slideLayout" Target="/ppt/slideLayouts/slideLayout16.xml" Id="R509139d29b36451a" /><Relationship Type="http://schemas.openxmlformats.org/officeDocument/2006/relationships/slideLayout" Target="/ppt/slideLayouts/slideLayout17.xml" Id="R7fe95cc1beaf45d4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6a1b3bca584b24"/>
    <p:sldLayoutId xmlns:r="http://schemas.openxmlformats.org/officeDocument/2006/relationships" id="2147483650" r:id="Rb1ca4c3ea65f45d0"/>
    <p:sldLayoutId xmlns:r="http://schemas.openxmlformats.org/officeDocument/2006/relationships" id="2147483651" r:id="R7bbde144df6e4b31"/>
    <p:sldLayoutId xmlns:r="http://schemas.openxmlformats.org/officeDocument/2006/relationships" id="2147483652" r:id="R1f08b01ac5bc4731"/>
    <p:sldLayoutId xmlns:r="http://schemas.openxmlformats.org/officeDocument/2006/relationships" id="2147483653" r:id="Rbc55ead482554bf1"/>
    <p:sldLayoutId xmlns:r="http://schemas.openxmlformats.org/officeDocument/2006/relationships" id="2147483654" r:id="R634c2eec0c7d4ffb"/>
    <p:sldLayoutId xmlns:r="http://schemas.openxmlformats.org/officeDocument/2006/relationships" id="2147483655" r:id="Radb1e1f79dc54806"/>
    <p:sldLayoutId xmlns:r="http://schemas.openxmlformats.org/officeDocument/2006/relationships" id="2147483656" r:id="R0ff2bd9f90274f79"/>
    <p:sldLayoutId xmlns:r="http://schemas.openxmlformats.org/officeDocument/2006/relationships" id="2147483657" r:id="R4a1b85d4039a4909"/>
    <p:sldLayoutId xmlns:r="http://schemas.openxmlformats.org/officeDocument/2006/relationships" id="2147483658" r:id="R0cd40aa458c84cea"/>
    <p:sldLayoutId xmlns:r="http://schemas.openxmlformats.org/officeDocument/2006/relationships" id="2147483659" r:id="R4a724dd9e2d74564"/>
    <p:sldLayoutId xmlns:r="http://schemas.openxmlformats.org/officeDocument/2006/relationships" id="2147483660" r:id="R3394685438664a91"/>
    <p:sldLayoutId xmlns:r="http://schemas.openxmlformats.org/officeDocument/2006/relationships" id="2147483661" r:id="Rfbb961fa078c4928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a68292e157654bfc"/>
    <p:sldLayoutId xmlns:r="http://schemas.openxmlformats.org/officeDocument/2006/relationships" id="2147483664" r:id="R87785bbf45ed4784"/>
    <p:sldLayoutId xmlns:r="http://schemas.openxmlformats.org/officeDocument/2006/relationships" id="2147483665" r:id="R509139d29b36451a"/>
    <p:sldLayoutId xmlns:r="http://schemas.openxmlformats.org/officeDocument/2006/relationships" id="2147483666" r:id="R7fe95cc1beaf45d4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fe228bb554d6a" /><Relationship Type="http://schemas.openxmlformats.org/officeDocument/2006/relationships/notesSlide" Target="/ppt/notesSlides/notesSlide1.xml" Id="R4a5a7fa081004c8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1e89dc8a46af40fd" /><Relationship Type="http://schemas.openxmlformats.org/officeDocument/2006/relationships/hyperlink" Target="https://www.eduqas.co.uk/media/w42hvhgp/eduqas-gcse-rs-spec-full-from-2016-e-1109.pdf" TargetMode="External" Id="R70cea7b4714746dc" /><Relationship Type="http://schemas.openxmlformats.org/officeDocument/2006/relationships/hyperlink" Target="https://www.eduqas.co.uk/media/jj5ottgk/wjec-eduqas-gcse-9-1-religious-studies-a-guidance-for-teaching.pdf" TargetMode="External" Id="Rfd116014d81246be" /><Relationship Type="http://schemas.openxmlformats.org/officeDocument/2006/relationships/hyperlink" Target="https://resources.eduqas.co.uk/Pages/ResourceSingle.aspx?rIid=1598" TargetMode="External" Id="Re244f841cd294784" /><Relationship Type="http://schemas.openxmlformats.org/officeDocument/2006/relationships/hyperlink" Target="https://resources.eduqas.co.uk/pages/ResourceSingle.aspx?rIid=1443" TargetMode="External" Id="R077a39d6e7394849" /><Relationship Type="http://schemas.openxmlformats.org/officeDocument/2006/relationships/notesSlide" Target="/ppt/notesSlides/notesSlide10.xml" Id="R59525f0093d044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a55c75c41f7a45aa" /><Relationship Type="http://schemas.openxmlformats.org/officeDocument/2006/relationships/notesSlide" Target="/ppt/notesSlides/notesSlide2.xml" Id="R083b3b5eab5a44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f534089269cb4a3a" /><Relationship Type="http://schemas.openxmlformats.org/officeDocument/2006/relationships/notesSlide" Target="/ppt/notesSlides/notesSlide3.xml" Id="R676d3d92ffd14f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275f3f09075e4f8c" /><Relationship Type="http://schemas.openxmlformats.org/officeDocument/2006/relationships/notesSlide" Target="/ppt/notesSlides/notesSlide4.xml" Id="Radc3f752d3e94e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3da6e22ec354e10" /><Relationship Type="http://schemas.openxmlformats.org/officeDocument/2006/relationships/notesSlide" Target="/ppt/notesSlides/notesSlide5.xml" Id="R1502cc9ed1b248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7ea19b787d5c48ff" /><Relationship Type="http://schemas.openxmlformats.org/officeDocument/2006/relationships/notesSlide" Target="/ppt/notesSlides/notesSlide6.xml" Id="R0e5c861b2a7b40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4eaf99e85e043f9" /><Relationship Type="http://schemas.openxmlformats.org/officeDocument/2006/relationships/notesSlide" Target="/ppt/notesSlides/notesSlide7.xml" Id="R81518bd591bf44b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77074f21d8f54b30" /><Relationship Type="http://schemas.openxmlformats.org/officeDocument/2006/relationships/notesSlide" Target="/ppt/notesSlides/notesSlide8.xml" Id="Rd804e9d3078d439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c91956544204cfb" /><Relationship Type="http://schemas.openxmlformats.org/officeDocument/2006/relationships/notesSlide" Target="/ppt/notesSlides/notesSlide9.xml" Id="Rf3b28257a543430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B8C852F2-FECB-4A3B-A114-859F1FC81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3120A2B7-BE5E-4AFB-89E3-794BAB31C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Tibet, Power
and Exile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should tibet, power and exile be understood?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638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PRACTICES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0cea7b4714746dc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d116014d81246be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244f841cd294784"/>
              </a:rPr>
              <a:t>Making Connections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77a39d6e7394849"/>
              </a:rPr>
              <a:t>GCSE Religious Studies Buddhism knowledge organisers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Tibet, Power
and Exile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tibet, power and exile.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exile.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occupation and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How should tibet, power and exile be understood?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2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second viewing lesson continues one disciplined evidence record rather than beginning a new topic.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Pupils distinguish political power, religious authority, personal conviction and tradition.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film scene can support an interpretation without proving every historical claim.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Tibet, Power and Exile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Tibet, Power and Exile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From Evidence to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Select the most relevant claim.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Connect it to a named source or teaching.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one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State one limit or disagreement.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the explanation from a contrasting viewpoint.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ibet, Power and Exile source or cas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Tibet, Power and Exile source or case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048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Shared Teaching: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second viewing lesson continues one disciplined evidence record rather than beginning.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Pupils distinguish political power, religious authority, personal conviction and tradition.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8576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Tradition Difference: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film scene can support an interpretation without proving every historical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Evidence should be ranked by relevance, precision and the limits of the medium.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exile</a:t>
            </a:r>
            <a:r>
              <a:t> — Exile places religious identity, leadership and community under pressure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occupation</a:t>
            </a:r>
            <a:r>
              <a:t> — the control of a territory by an external military or political power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authority</a:t>
            </a:r>
            <a:r>
              <a:t> — a recognised source of guidance, knowledge or legitimate power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exile.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occupation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authority.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ibet, Power and Exile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Tibet, Power and Exile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tibet, power and exile.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exile and occupation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tibet, power and exile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tibet, power and exile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Film evidence log supplied by the teacher [Slides 2–assessment]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Teacher-provided legal access to Kundun [Viewing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Making Connections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Buddhism knowledge organisers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2026-08-19T12:02:19.2940000Z</dcterms:created>
  <dcterms:modified xsi:type="dcterms:W3CDTF">2026-08-19T12:02:19.2940000Z</dcterms:modified>
</coreProperties>
</file>