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9ac78b65304127" /><Relationship Type="http://schemas.openxmlformats.org/officeDocument/2006/relationships/extended-properties" Target="/docProps/app.xml" Id="R568bf30e7a9844f6" /><Relationship Type="http://schemas.openxmlformats.org/officeDocument/2006/relationships/officeDocument" Target="/ppt/presentation.xml" Id="Rb58c90f305da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b74c798fd04866"/>
    <p:sldMasterId xmlns:r="http://schemas.openxmlformats.org/officeDocument/2006/relationships" id="2147483662" r:id="R275a91fc36704a2e"/>
  </p:sldMasterIdLst>
  <p:notesMasterIdLst>
    <p:notesMasterId xmlns:r="http://schemas.openxmlformats.org/officeDocument/2006/relationships" r:id="R6a055879537e4aca"/>
  </p:notesMasterIdLst>
  <p:sldIdLst>
    <p:sldId xmlns:r="http://schemas.openxmlformats.org/officeDocument/2006/relationships" id="256" r:id="R00019bebabc64c30"/>
    <p:sldId xmlns:r="http://schemas.openxmlformats.org/officeDocument/2006/relationships" id="257" r:id="R7adc46c621ad44db"/>
    <p:sldId xmlns:r="http://schemas.openxmlformats.org/officeDocument/2006/relationships" id="258" r:id="R72d09b005af3493c"/>
    <p:sldId xmlns:r="http://schemas.openxmlformats.org/officeDocument/2006/relationships" id="259" r:id="Rc57219c0b3094340"/>
    <p:sldId xmlns:r="http://schemas.openxmlformats.org/officeDocument/2006/relationships" id="260" r:id="R0a8082bd88494b32"/>
    <p:sldId xmlns:r="http://schemas.openxmlformats.org/officeDocument/2006/relationships" id="261" r:id="Rfd988ffaf00c466c"/>
    <p:sldId xmlns:r="http://schemas.openxmlformats.org/officeDocument/2006/relationships" id="262" r:id="Rddb7037a454f4842"/>
    <p:sldId xmlns:r="http://schemas.openxmlformats.org/officeDocument/2006/relationships" id="263" r:id="R1682b98230074fa0"/>
    <p:sldId xmlns:r="http://schemas.openxmlformats.org/officeDocument/2006/relationships" id="264" r:id="R4a75cae71c404d64"/>
    <p:sldId xmlns:r="http://schemas.openxmlformats.org/officeDocument/2006/relationships" id="265" r:id="Ra4068fa9eec54e11"/>
    <p:sldId xmlns:r="http://schemas.openxmlformats.org/officeDocument/2006/relationships" id="266" r:id="Rcf634f4bbf504d4a"/>
    <p:sldId xmlns:r="http://schemas.openxmlformats.org/officeDocument/2006/relationships" id="267" r:id="R131814a56d5f485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8ddaba3f1c6458e" /><Relationship Type="http://schemas.openxmlformats.org/officeDocument/2006/relationships/slideMaster" Target="/ppt/slideMasters/slideMaster1.xml" Id="Rfab74c798fd04866" /><Relationship Type="http://schemas.openxmlformats.org/officeDocument/2006/relationships/slideMaster" Target="/ppt/slideMasters/slideMaster2.xml" Id="R275a91fc36704a2e" /><Relationship Type="http://schemas.openxmlformats.org/officeDocument/2006/relationships/notesMaster" Target="/ppt/notesMasters/notesMaster1.xml" Id="R6a055879537e4aca" /><Relationship Type="http://schemas.openxmlformats.org/officeDocument/2006/relationships/presProps" Target="/ppt/presProps.xml" Id="R866ee8db1c54485d" /><Relationship Type="http://schemas.openxmlformats.org/officeDocument/2006/relationships/viewProps" Target="/ppt/viewProps.xml" Id="R995f4a300c904f0e" /><Relationship Type="http://schemas.openxmlformats.org/officeDocument/2006/relationships/tableStyles" Target="/ppt/tableStyles.xml" Id="Re7a33c64a38647a0" /><Relationship Type="http://schemas.openxmlformats.org/officeDocument/2006/relationships/slide" Target="/ppt/slides/slide1.xml" Id="R00019bebabc64c30" /><Relationship Type="http://schemas.openxmlformats.org/officeDocument/2006/relationships/slide" Target="/ppt/slides/slide2.xml" Id="R7adc46c621ad44db" /><Relationship Type="http://schemas.openxmlformats.org/officeDocument/2006/relationships/slide" Target="/ppt/slides/slide3.xml" Id="R72d09b005af3493c" /><Relationship Type="http://schemas.openxmlformats.org/officeDocument/2006/relationships/slide" Target="/ppt/slides/slide4.xml" Id="Rc57219c0b3094340" /><Relationship Type="http://schemas.openxmlformats.org/officeDocument/2006/relationships/slide" Target="/ppt/slides/slide5.xml" Id="R0a8082bd88494b32" /><Relationship Type="http://schemas.openxmlformats.org/officeDocument/2006/relationships/slide" Target="/ppt/slides/slide6.xml" Id="Rfd988ffaf00c466c" /><Relationship Type="http://schemas.openxmlformats.org/officeDocument/2006/relationships/slide" Target="/ppt/slides/slide7.xml" Id="Rddb7037a454f4842" /><Relationship Type="http://schemas.openxmlformats.org/officeDocument/2006/relationships/slide" Target="/ppt/slides/slide8.xml" Id="R1682b98230074fa0" /><Relationship Type="http://schemas.openxmlformats.org/officeDocument/2006/relationships/slide" Target="/ppt/slides/slide9.xml" Id="R4a75cae71c404d64" /><Relationship Type="http://schemas.openxmlformats.org/officeDocument/2006/relationships/slide" Target="/ppt/slides/slide10.xml" Id="Ra4068fa9eec54e11" /><Relationship Type="http://schemas.openxmlformats.org/officeDocument/2006/relationships/slide" Target="/ppt/slides/slide11.xml" Id="Rcf634f4bbf504d4a" /><Relationship Type="http://schemas.openxmlformats.org/officeDocument/2006/relationships/slide" Target="/ppt/slides/slide12.xml" Id="R131814a56d5f485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cf6d1ab6da849e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efcf361b354d99" /><Relationship Type="http://schemas.openxmlformats.org/officeDocument/2006/relationships/notesMaster" Target="/ppt/notesMasters/notesMaster1.xml" Id="R4eb39d1cacf046f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b9d725318054c3a" /><Relationship Type="http://schemas.openxmlformats.org/officeDocument/2006/relationships/notesMaster" Target="/ppt/notesMasters/notesMaster1.xml" Id="Re4a1cd685cb44e1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17a6bafb4ab431e" /><Relationship Type="http://schemas.openxmlformats.org/officeDocument/2006/relationships/notesMaster" Target="/ppt/notesMasters/notesMaster1.xml" Id="R9083feba911943a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8f42c5ef13e4c48" /><Relationship Type="http://schemas.openxmlformats.org/officeDocument/2006/relationships/notesMaster" Target="/ppt/notesMasters/notesMaster1.xml" Id="Rfbaad2a5e1ab467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62707067a954c6c" /><Relationship Type="http://schemas.openxmlformats.org/officeDocument/2006/relationships/notesMaster" Target="/ppt/notesMasters/notesMaster1.xml" Id="R8fd2c69e0e3141b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36492fbe44648a2" /><Relationship Type="http://schemas.openxmlformats.org/officeDocument/2006/relationships/notesMaster" Target="/ppt/notesMasters/notesMaster1.xml" Id="R97d661d048eb423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cd5de577dbc43fe" /><Relationship Type="http://schemas.openxmlformats.org/officeDocument/2006/relationships/notesMaster" Target="/ppt/notesMasters/notesMaster1.xml" Id="R91b73ab8838942e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6e3c81d63c646e0" /><Relationship Type="http://schemas.openxmlformats.org/officeDocument/2006/relationships/notesMaster" Target="/ppt/notesMasters/notesMaster1.xml" Id="Rd4d9f36b9fcd465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1df0d9ee9f4495c" /><Relationship Type="http://schemas.openxmlformats.org/officeDocument/2006/relationships/notesMaster" Target="/ppt/notesMasters/notesMaster1.xml" Id="R422ec9a1826a4c7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198c9f58aee411a" /><Relationship Type="http://schemas.openxmlformats.org/officeDocument/2006/relationships/notesMaster" Target="/ppt/notesMasters/notesMaster1.xml" Id="Reb83e6ea152747f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ef915cb3813454d" /><Relationship Type="http://schemas.openxmlformats.org/officeDocument/2006/relationships/notesMaster" Target="/ppt/notesMasters/notesMaster1.xml" Id="R67e9b1e44cfd4a5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619defcf9954852" /><Relationship Type="http://schemas.openxmlformats.org/officeDocument/2006/relationships/notesMaster" Target="/ppt/notesMasters/notesMaster1.xml" Id="Re6aca3c8f64245b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https://amaravati.org/visakha-festival-and-puja-vesak-2026/</a:t>
            </a:r>
          </a:p>
          <a:p xmlns:a="http://schemas.openxmlformats.org/drawingml/2006/main">
            <a:r>
              <a:t>- https://amaravati.org/kathina2024/</a:t>
            </a:r>
          </a:p>
          <a:p xmlns:a="http://schemas.openxmlformats.org/drawingml/2006/main">
            <a:r>
              <a:t>- https://www.londonbuddhistvihara.org/teachings/buddhist-practices/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53908c2a14419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7c0298e104a3e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90172a1e4469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95ffea9484eb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3cebce5ab40ad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1829a1be43d48f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bd2bc79bc4f4a5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7cc1d10d2e3453b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2fe1c20b6f7418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53b495e6a445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7c341c6f874cd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92516392a412d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3bc612f084e42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2d3ec8de944dc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6d2093c364e7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bc9fee5d2445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01b876fa248b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2058f41a8d4349" /><Relationship Type="http://schemas.openxmlformats.org/officeDocument/2006/relationships/slideLayout" Target="/ppt/slideLayouts/slideLayout1.xml" Id="R1201c83e636649de" /><Relationship Type="http://schemas.openxmlformats.org/officeDocument/2006/relationships/slideLayout" Target="/ppt/slideLayouts/slideLayout2.xml" Id="R27d715106d324ae9" /><Relationship Type="http://schemas.openxmlformats.org/officeDocument/2006/relationships/slideLayout" Target="/ppt/slideLayouts/slideLayout3.xml" Id="R5d9d8184b8f14a01" /><Relationship Type="http://schemas.openxmlformats.org/officeDocument/2006/relationships/slideLayout" Target="/ppt/slideLayouts/slideLayout4.xml" Id="R8fb47ba437574da6" /><Relationship Type="http://schemas.openxmlformats.org/officeDocument/2006/relationships/slideLayout" Target="/ppt/slideLayouts/slideLayout5.xml" Id="R9a2ce43daaa84987" /><Relationship Type="http://schemas.openxmlformats.org/officeDocument/2006/relationships/slideLayout" Target="/ppt/slideLayouts/slideLayout6.xml" Id="R51f69fc7c0f94af8" /><Relationship Type="http://schemas.openxmlformats.org/officeDocument/2006/relationships/slideLayout" Target="/ppt/slideLayouts/slideLayout7.xml" Id="R980a559b752e4f53" /><Relationship Type="http://schemas.openxmlformats.org/officeDocument/2006/relationships/slideLayout" Target="/ppt/slideLayouts/slideLayout8.xml" Id="Rc9a3a9d093eb4f10" /><Relationship Type="http://schemas.openxmlformats.org/officeDocument/2006/relationships/slideLayout" Target="/ppt/slideLayouts/slideLayout9.xml" Id="R96aa024114094518" /><Relationship Type="http://schemas.openxmlformats.org/officeDocument/2006/relationships/slideLayout" Target="/ppt/slideLayouts/slideLayout10.xml" Id="R88e361e2b6cd48f9" /><Relationship Type="http://schemas.openxmlformats.org/officeDocument/2006/relationships/slideLayout" Target="/ppt/slideLayouts/slideLayout11.xml" Id="R63ce8ea6587444be" /><Relationship Type="http://schemas.openxmlformats.org/officeDocument/2006/relationships/slideLayout" Target="/ppt/slideLayouts/slideLayout12.xml" Id="Rb32188029b0c46c4" /><Relationship Type="http://schemas.openxmlformats.org/officeDocument/2006/relationships/slideLayout" Target="/ppt/slideLayouts/slideLayout13.xml" Id="R25ab92a55abe43c5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e1507a1b8ea4ed5" /><Relationship Type="http://schemas.openxmlformats.org/officeDocument/2006/relationships/slideLayout" Target="/ppt/slideLayouts/slideLayout14.xml" Id="Rd53c8a9f850b4f89" /><Relationship Type="http://schemas.openxmlformats.org/officeDocument/2006/relationships/slideLayout" Target="/ppt/slideLayouts/slideLayout15.xml" Id="Rf5606c53f45b4a89" /><Relationship Type="http://schemas.openxmlformats.org/officeDocument/2006/relationships/slideLayout" Target="/ppt/slideLayouts/slideLayout16.xml" Id="R70bd4a9596724766" /><Relationship Type="http://schemas.openxmlformats.org/officeDocument/2006/relationships/slideLayout" Target="/ppt/slideLayouts/slideLayout17.xml" Id="Rb02451527e744a89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01c83e636649de"/>
    <p:sldLayoutId xmlns:r="http://schemas.openxmlformats.org/officeDocument/2006/relationships" id="2147483650" r:id="R27d715106d324ae9"/>
    <p:sldLayoutId xmlns:r="http://schemas.openxmlformats.org/officeDocument/2006/relationships" id="2147483651" r:id="R5d9d8184b8f14a01"/>
    <p:sldLayoutId xmlns:r="http://schemas.openxmlformats.org/officeDocument/2006/relationships" id="2147483652" r:id="R8fb47ba437574da6"/>
    <p:sldLayoutId xmlns:r="http://schemas.openxmlformats.org/officeDocument/2006/relationships" id="2147483653" r:id="R9a2ce43daaa84987"/>
    <p:sldLayoutId xmlns:r="http://schemas.openxmlformats.org/officeDocument/2006/relationships" id="2147483654" r:id="R51f69fc7c0f94af8"/>
    <p:sldLayoutId xmlns:r="http://schemas.openxmlformats.org/officeDocument/2006/relationships" id="2147483655" r:id="R980a559b752e4f53"/>
    <p:sldLayoutId xmlns:r="http://schemas.openxmlformats.org/officeDocument/2006/relationships" id="2147483656" r:id="Rc9a3a9d093eb4f10"/>
    <p:sldLayoutId xmlns:r="http://schemas.openxmlformats.org/officeDocument/2006/relationships" id="2147483657" r:id="R96aa024114094518"/>
    <p:sldLayoutId xmlns:r="http://schemas.openxmlformats.org/officeDocument/2006/relationships" id="2147483658" r:id="R88e361e2b6cd48f9"/>
    <p:sldLayoutId xmlns:r="http://schemas.openxmlformats.org/officeDocument/2006/relationships" id="2147483659" r:id="R63ce8ea6587444be"/>
    <p:sldLayoutId xmlns:r="http://schemas.openxmlformats.org/officeDocument/2006/relationships" id="2147483660" r:id="Rb32188029b0c46c4"/>
    <p:sldLayoutId xmlns:r="http://schemas.openxmlformats.org/officeDocument/2006/relationships" id="2147483661" r:id="R25ab92a55abe43c5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d53c8a9f850b4f89"/>
    <p:sldLayoutId xmlns:r="http://schemas.openxmlformats.org/officeDocument/2006/relationships" id="2147483664" r:id="Rf5606c53f45b4a89"/>
    <p:sldLayoutId xmlns:r="http://schemas.openxmlformats.org/officeDocument/2006/relationships" id="2147483665" r:id="R70bd4a9596724766"/>
    <p:sldLayoutId xmlns:r="http://schemas.openxmlformats.org/officeDocument/2006/relationships" id="2147483666" r:id="Rb02451527e744a8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b49bda8554f51" /><Relationship Type="http://schemas.openxmlformats.org/officeDocument/2006/relationships/notesSlide" Target="/ppt/notesSlides/notesSlide1.xml" Id="R3da4c174e944429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2cada67bc8cc4094" /><Relationship Type="http://schemas.openxmlformats.org/officeDocument/2006/relationships/notesSlide" Target="/ppt/notesSlides/notesSlide10.xml" Id="R3610a449e9cf4e1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aeb47eafb85481d" /><Relationship Type="http://schemas.openxmlformats.org/officeDocument/2006/relationships/notesSlide" Target="/ppt/notesSlides/notesSlide11.xml" Id="R26035d8ed35c45c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cf250fca46449f9" /><Relationship Type="http://schemas.openxmlformats.org/officeDocument/2006/relationships/hyperlink" Target="https://www.eduqas.co.uk/media/w42hvhgp/eduqas-gcse-rs-spec-full-from-2016-e-1109.pdf" TargetMode="External" Id="Rf12eac2817e14ad1" /><Relationship Type="http://schemas.openxmlformats.org/officeDocument/2006/relationships/hyperlink" Target="https://amaravati.org/visakha-festival-and-puja-vesak-2026/" TargetMode="External" Id="Rc3f3c5d923d14ff1" /><Relationship Type="http://schemas.openxmlformats.org/officeDocument/2006/relationships/hyperlink" Target="https://amaravati.org/kathina2024/" TargetMode="External" Id="Rdcdbb28353dd4cbd" /><Relationship Type="http://schemas.openxmlformats.org/officeDocument/2006/relationships/hyperlink" Target="https://www.londonbuddhistvihara.org/teachings/buddhist-practices/" TargetMode="External" Id="R6021cc8a41a04bba" /><Relationship Type="http://schemas.openxmlformats.org/officeDocument/2006/relationships/notesSlide" Target="/ppt/notesSlides/notesSlide12.xml" Id="R302263fd154c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36dcd5c09ca47dc" /><Relationship Type="http://schemas.openxmlformats.org/officeDocument/2006/relationships/notesSlide" Target="/ppt/notesSlides/notesSlide2.xml" Id="R84120acefe7d49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9810efb295694297" /><Relationship Type="http://schemas.openxmlformats.org/officeDocument/2006/relationships/notesSlide" Target="/ppt/notesSlides/notesSlide3.xml" Id="R7b0fa6dcb437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816a68e4a224837" /><Relationship Type="http://schemas.openxmlformats.org/officeDocument/2006/relationships/notesSlide" Target="/ppt/notesSlides/notesSlide4.xml" Id="Rc567061621a7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ed8edb385cc5489c" /><Relationship Type="http://schemas.openxmlformats.org/officeDocument/2006/relationships/notesSlide" Target="/ppt/notesSlides/notesSlide5.xml" Id="R46c5ce47c007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2d7d230c9fe4c81" /><Relationship Type="http://schemas.openxmlformats.org/officeDocument/2006/relationships/notesSlide" Target="/ppt/notesSlides/notesSlide6.xml" Id="Re0ae26ffec0944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2a9e54977a4f4b0b" /><Relationship Type="http://schemas.openxmlformats.org/officeDocument/2006/relationships/notesSlide" Target="/ppt/notesSlides/notesSlide7.xml" Id="R730cc106d092407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e2dc0c3332554df1" /><Relationship Type="http://schemas.openxmlformats.org/officeDocument/2006/relationships/notesSlide" Target="/ppt/notesSlides/notesSlide8.xml" Id="R8c9540d37072403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e3a5ca080554a82" /><Relationship Type="http://schemas.openxmlformats.org/officeDocument/2006/relationships/notesSlide" Target="/ppt/notesSlides/notesSlide9.xml" Id="R1eb01c2d4b764c7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4B4E64DA-E03A-4861-AE82-E7513CDDD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1DC7E38C-07A2-4AB9-9E9C-424C0A05C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Wesak and Parinirvana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Why Mark the Buddha's Life?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638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PRACTICES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Wesak and Parinirvana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Wesak and Parinirvana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Teacher-prepared evidence or case dossier [Selected 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Visakha Festival and Puja Vesak 2026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Kathina 2024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Practices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12eac2817e14ad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Amaravati Buddhist Monastery.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3f3c5d923d14ff1"/>
              </a:rPr>
              <a:t>Visakha Festival and Puja Vesak 2026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cdbb28353dd4cbd"/>
              </a:rPr>
              <a:t>Kathina 2024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London Buddhist Vihara.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021cc8a41a04bba"/>
              </a:rPr>
              <a:t>Buddhist Practices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Wesak and Parinirvana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Wesak and Parinirvana.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Wesak.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Parinirvana Day and retreat.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Why Mark the Buddha's Life?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Wesak, Vesak or Visakha can commemorate the Buddha's birth, awakening and parinibbana.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Practices may include precepts, offerings, chanting, meditation, teaching and circumambulation.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Its events, doctrines and practices are specifically Buddhist and vary between communities.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Wesak and Parinirvan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Wesak and Parinirvana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Wesak</a:t>
            </a:r>
            <a:r>
              <a:t> — Wesak, Vesak or Visakha can commemorate the Buddha's birth, awakening and parinibbana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Parinirvana Day</a:t>
            </a:r>
            <a:r>
              <a:t> — The specification gives Parinirvana Day as a Mahayana example and practice varies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retreat</a:t>
            </a:r>
            <a:r>
              <a:t> — Kathina follows the end of the Vassa rains retreat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Wesak.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Parinirvana Day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retreat.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Wesak and Parinirvana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Wesak and Parinirvana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Kathina follows the end of the Vassa rains retreat.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Lay communities offer robe cloth and other requisites to the monastic sangha.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event expresses dana and lay-monastic interdependence.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Kathina is a robe-offering season after the Vassa retreat.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what the evidence cannot establish on its own.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the central idea.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Select two relevant claims.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each claim to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Address one disagreement.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Wesak and Parinirvana analytic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Wesak and Parinirvana analytical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6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A Qualified Model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Wesak, Vesak or Visakha can commemorate the Buddha's birth, awakening and parinibbana.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explanation links a claim to its reason, source and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conclusion remains qualified where traditions or viewpoints genuinely differ.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Many Mahayana communities remember the Buddha's death and final nirvana.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day prompts reflection on impermanence, death and commitment to practice.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Dates and forms of observance vary.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Wesak and Parinirvana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Wesak and Parinirvana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Explain at least two reasoned positions.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accurate religious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Address a serious counterargument.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Reach a supported conclusion.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‘Wesak and Parinirvana is essential to Buddhist life.’ Discuss. [8]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Wesak and Parinirvana Day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2026-08-19T12:02:38.0500000Z</dcterms:created>
  <dcterms:modified xsi:type="dcterms:W3CDTF">2026-08-19T12:02:38.0500000Z</dcterms:modified>
</coreProperties>
</file>