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49812ba14cc476b" /><Relationship Type="http://schemas.openxmlformats.org/officeDocument/2006/relationships/extended-properties" Target="/docProps/app.xml" Id="R389b179531884939" /><Relationship Type="http://schemas.openxmlformats.org/officeDocument/2006/relationships/officeDocument" Target="/ppt/presentation.xml" Id="Rb242068827e1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dcc62db0849f8"/>
    <p:sldMasterId xmlns:r="http://schemas.openxmlformats.org/officeDocument/2006/relationships" id="2147483662" r:id="Rd9473674c8ec44aa"/>
  </p:sldMasterIdLst>
  <p:notesMasterIdLst>
    <p:notesMasterId xmlns:r="http://schemas.openxmlformats.org/officeDocument/2006/relationships" r:id="R5609d0b88391456a"/>
  </p:notesMasterIdLst>
  <p:sldIdLst>
    <p:sldId xmlns:r="http://schemas.openxmlformats.org/officeDocument/2006/relationships" id="256" r:id="R541bf8d6d8154a30"/>
    <p:sldId xmlns:r="http://schemas.openxmlformats.org/officeDocument/2006/relationships" id="257" r:id="Raadf4cbfec5842a9"/>
    <p:sldId xmlns:r="http://schemas.openxmlformats.org/officeDocument/2006/relationships" id="258" r:id="Re410c7827a7c421c"/>
    <p:sldId xmlns:r="http://schemas.openxmlformats.org/officeDocument/2006/relationships" id="259" r:id="Rcd38bae216c04032"/>
    <p:sldId xmlns:r="http://schemas.openxmlformats.org/officeDocument/2006/relationships" id="260" r:id="R90e006bfe3d34a6f"/>
    <p:sldId xmlns:r="http://schemas.openxmlformats.org/officeDocument/2006/relationships" id="261" r:id="Rf0e1159fd17c4145"/>
    <p:sldId xmlns:r="http://schemas.openxmlformats.org/officeDocument/2006/relationships" id="262" r:id="R55c48a67fd9b4fce"/>
    <p:sldId xmlns:r="http://schemas.openxmlformats.org/officeDocument/2006/relationships" id="263" r:id="Ra6cb0fba40f6401d"/>
    <p:sldId xmlns:r="http://schemas.openxmlformats.org/officeDocument/2006/relationships" id="264" r:id="R33e3820dae14400e"/>
    <p:sldId xmlns:r="http://schemas.openxmlformats.org/officeDocument/2006/relationships" id="265" r:id="Rf06d2a34625640b2"/>
    <p:sldId xmlns:r="http://schemas.openxmlformats.org/officeDocument/2006/relationships" id="266" r:id="R653317d85364467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0c821f362b84cd4" /><Relationship Type="http://schemas.openxmlformats.org/officeDocument/2006/relationships/slideMaster" Target="/ppt/slideMasters/slideMaster1.xml" Id="Rc3bdcc62db0849f8" /><Relationship Type="http://schemas.openxmlformats.org/officeDocument/2006/relationships/slideMaster" Target="/ppt/slideMasters/slideMaster2.xml" Id="Rd9473674c8ec44aa" /><Relationship Type="http://schemas.openxmlformats.org/officeDocument/2006/relationships/notesMaster" Target="/ppt/notesMasters/notesMaster1.xml" Id="R5609d0b88391456a" /><Relationship Type="http://schemas.openxmlformats.org/officeDocument/2006/relationships/presProps" Target="/ppt/presProps.xml" Id="R52f032e16f194501" /><Relationship Type="http://schemas.openxmlformats.org/officeDocument/2006/relationships/viewProps" Target="/ppt/viewProps.xml" Id="Rb28b6cd632254cdf" /><Relationship Type="http://schemas.openxmlformats.org/officeDocument/2006/relationships/tableStyles" Target="/ppt/tableStyles.xml" Id="R695a1d83f22e4dd2" /><Relationship Type="http://schemas.openxmlformats.org/officeDocument/2006/relationships/slide" Target="/ppt/slides/slide1.xml" Id="R541bf8d6d8154a30" /><Relationship Type="http://schemas.openxmlformats.org/officeDocument/2006/relationships/slide" Target="/ppt/slides/slide2.xml" Id="Raadf4cbfec5842a9" /><Relationship Type="http://schemas.openxmlformats.org/officeDocument/2006/relationships/slide" Target="/ppt/slides/slide3.xml" Id="Re410c7827a7c421c" /><Relationship Type="http://schemas.openxmlformats.org/officeDocument/2006/relationships/slide" Target="/ppt/slides/slide4.xml" Id="Rcd38bae216c04032" /><Relationship Type="http://schemas.openxmlformats.org/officeDocument/2006/relationships/slide" Target="/ppt/slides/slide5.xml" Id="R90e006bfe3d34a6f" /><Relationship Type="http://schemas.openxmlformats.org/officeDocument/2006/relationships/slide" Target="/ppt/slides/slide6.xml" Id="Rf0e1159fd17c4145" /><Relationship Type="http://schemas.openxmlformats.org/officeDocument/2006/relationships/slide" Target="/ppt/slides/slide7.xml" Id="R55c48a67fd9b4fce" /><Relationship Type="http://schemas.openxmlformats.org/officeDocument/2006/relationships/slide" Target="/ppt/slides/slide8.xml" Id="Ra6cb0fba40f6401d" /><Relationship Type="http://schemas.openxmlformats.org/officeDocument/2006/relationships/slide" Target="/ppt/slides/slide9.xml" Id="R33e3820dae14400e" /><Relationship Type="http://schemas.openxmlformats.org/officeDocument/2006/relationships/slide" Target="/ppt/slides/slide10.xml" Id="Rf06d2a34625640b2" /><Relationship Type="http://schemas.openxmlformats.org/officeDocument/2006/relationships/slide" Target="/ppt/slides/slide11.xml" Id="R653317d85364467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53867c079b8407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762da0387184fb5" /><Relationship Type="http://schemas.openxmlformats.org/officeDocument/2006/relationships/notesMaster" Target="/ppt/notesMasters/notesMaster1.xml" Id="Rb795a0640f874e8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ef73a4d4fd5401b" /><Relationship Type="http://schemas.openxmlformats.org/officeDocument/2006/relationships/notesMaster" Target="/ppt/notesMasters/notesMaster1.xml" Id="R09095dab1b954be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cf939cdef954ac8" /><Relationship Type="http://schemas.openxmlformats.org/officeDocument/2006/relationships/notesMaster" Target="/ppt/notesMasters/notesMaster1.xml" Id="R61810bf26f534c2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eba1b6d8e0b407b" /><Relationship Type="http://schemas.openxmlformats.org/officeDocument/2006/relationships/notesMaster" Target="/ppt/notesMasters/notesMaster1.xml" Id="Ra9c9dd3974e54e5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1241e691ed49f4" /><Relationship Type="http://schemas.openxmlformats.org/officeDocument/2006/relationships/notesMaster" Target="/ppt/notesMasters/notesMaster1.xml" Id="R22bf4ab11469463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f45ef7f6aef4878" /><Relationship Type="http://schemas.openxmlformats.org/officeDocument/2006/relationships/notesMaster" Target="/ppt/notesMasters/notesMaster1.xml" Id="Rd22387ad1ef54e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94d816af63e455d" /><Relationship Type="http://schemas.openxmlformats.org/officeDocument/2006/relationships/notesMaster" Target="/ppt/notesMasters/notesMaster1.xml" Id="R86159ef2a10e487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e93beb4a1f745f4" /><Relationship Type="http://schemas.openxmlformats.org/officeDocument/2006/relationships/notesMaster" Target="/ppt/notesMasters/notesMaster1.xml" Id="Rf78a76d9191440b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4df290ff4d14652" /><Relationship Type="http://schemas.openxmlformats.org/officeDocument/2006/relationships/notesMaster" Target="/ppt/notesMasters/notesMaster1.xml" Id="R570897aa3fae405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cc3911df944254" /><Relationship Type="http://schemas.openxmlformats.org/officeDocument/2006/relationships/notesMaster" Target="/ppt/notesMasters/notesMaster1.xml" Id="R463552ff89c7434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36c9a344dc0412b" /><Relationship Type="http://schemas.openxmlformats.org/officeDocument/2006/relationships/notesMaster" Target="/ppt/notesMasters/notesMaster1.xml" Id="R8ddd96cbd967462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https://www.cambridge.org/core/journals/signs-and-society/article/signs-of-life-grounding-the-transcendent-in-japanese-memorial-objects/07675A1F691DC23551F8B09BD2486810</a:t>
            </a:r>
          </a:p>
          <a:p xmlns:a="http://schemas.openxmlformats.org/drawingml/2006/main">
            <a:r>
              <a:t>- https://searcharchives.bl.uk/?f%5Blanguage_ssim%5D%5B%5D=Tibetan&amp;f%5Brelated_subjects_ssim%5D%5B%5D=Death&amp;f%5Burl_non_blank_si%5D%5B%5D=Yes+%28available%29&amp;per_page=50&amp;sort=date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ea424b57f43a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01eb3dc10422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83fe69df443d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f1f789b16472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c58ab433046c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b22bf0e93e444b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af78f5a2ebc469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4c72660fd424c9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ea16d696bc74bd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3a5caca0441a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263543feb468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31c5db185499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fb331511e4bb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b9055d0534a5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f2d10f9f040e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d2725302143a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6718488324dc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8f1a197033644f1" /><Relationship Type="http://schemas.openxmlformats.org/officeDocument/2006/relationships/slideLayout" Target="/ppt/slideLayouts/slideLayout1.xml" Id="Rf1bbaf81f7074082" /><Relationship Type="http://schemas.openxmlformats.org/officeDocument/2006/relationships/slideLayout" Target="/ppt/slideLayouts/slideLayout2.xml" Id="Rea3a4a5e17e84387" /><Relationship Type="http://schemas.openxmlformats.org/officeDocument/2006/relationships/slideLayout" Target="/ppt/slideLayouts/slideLayout3.xml" Id="R80f2246c47a84ddd" /><Relationship Type="http://schemas.openxmlformats.org/officeDocument/2006/relationships/slideLayout" Target="/ppt/slideLayouts/slideLayout4.xml" Id="Rf21a321320744490" /><Relationship Type="http://schemas.openxmlformats.org/officeDocument/2006/relationships/slideLayout" Target="/ppt/slideLayouts/slideLayout5.xml" Id="R3da073788b6c408e" /><Relationship Type="http://schemas.openxmlformats.org/officeDocument/2006/relationships/slideLayout" Target="/ppt/slideLayouts/slideLayout6.xml" Id="R53bb85dc0ad14eca" /><Relationship Type="http://schemas.openxmlformats.org/officeDocument/2006/relationships/slideLayout" Target="/ppt/slideLayouts/slideLayout7.xml" Id="R9c58f7ddd0df4939" /><Relationship Type="http://schemas.openxmlformats.org/officeDocument/2006/relationships/slideLayout" Target="/ppt/slideLayouts/slideLayout8.xml" Id="Rdba56cdf8758429a" /><Relationship Type="http://schemas.openxmlformats.org/officeDocument/2006/relationships/slideLayout" Target="/ppt/slideLayouts/slideLayout9.xml" Id="Rf979e33c8d6e4b05" /><Relationship Type="http://schemas.openxmlformats.org/officeDocument/2006/relationships/slideLayout" Target="/ppt/slideLayouts/slideLayout10.xml" Id="Rbe3efdfedf654ff8" /><Relationship Type="http://schemas.openxmlformats.org/officeDocument/2006/relationships/slideLayout" Target="/ppt/slideLayouts/slideLayout11.xml" Id="R087c1bd2e4324e2e" /><Relationship Type="http://schemas.openxmlformats.org/officeDocument/2006/relationships/slideLayout" Target="/ppt/slideLayouts/slideLayout12.xml" Id="R7ec43340552f4e58" /><Relationship Type="http://schemas.openxmlformats.org/officeDocument/2006/relationships/slideLayout" Target="/ppt/slideLayouts/slideLayout13.xml" Id="Re8b2e01d5a8f4f1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caec1e6d9bb4044" /><Relationship Type="http://schemas.openxmlformats.org/officeDocument/2006/relationships/slideLayout" Target="/ppt/slideLayouts/slideLayout14.xml" Id="Rcc5a13d435d14d92" /><Relationship Type="http://schemas.openxmlformats.org/officeDocument/2006/relationships/slideLayout" Target="/ppt/slideLayouts/slideLayout15.xml" Id="Rba5d4f6a9c6f48b7" /><Relationship Type="http://schemas.openxmlformats.org/officeDocument/2006/relationships/slideLayout" Target="/ppt/slideLayouts/slideLayout16.xml" Id="R000b1920c3284ba2" /><Relationship Type="http://schemas.openxmlformats.org/officeDocument/2006/relationships/slideLayout" Target="/ppt/slideLayouts/slideLayout17.xml" Id="Rc88f2222f7ad4427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baf81f7074082"/>
    <p:sldLayoutId xmlns:r="http://schemas.openxmlformats.org/officeDocument/2006/relationships" id="2147483650" r:id="Rea3a4a5e17e84387"/>
    <p:sldLayoutId xmlns:r="http://schemas.openxmlformats.org/officeDocument/2006/relationships" id="2147483651" r:id="R80f2246c47a84ddd"/>
    <p:sldLayoutId xmlns:r="http://schemas.openxmlformats.org/officeDocument/2006/relationships" id="2147483652" r:id="Rf21a321320744490"/>
    <p:sldLayoutId xmlns:r="http://schemas.openxmlformats.org/officeDocument/2006/relationships" id="2147483653" r:id="R3da073788b6c408e"/>
    <p:sldLayoutId xmlns:r="http://schemas.openxmlformats.org/officeDocument/2006/relationships" id="2147483654" r:id="R53bb85dc0ad14eca"/>
    <p:sldLayoutId xmlns:r="http://schemas.openxmlformats.org/officeDocument/2006/relationships" id="2147483655" r:id="R9c58f7ddd0df4939"/>
    <p:sldLayoutId xmlns:r="http://schemas.openxmlformats.org/officeDocument/2006/relationships" id="2147483656" r:id="Rdba56cdf8758429a"/>
    <p:sldLayoutId xmlns:r="http://schemas.openxmlformats.org/officeDocument/2006/relationships" id="2147483657" r:id="Rf979e33c8d6e4b05"/>
    <p:sldLayoutId xmlns:r="http://schemas.openxmlformats.org/officeDocument/2006/relationships" id="2147483658" r:id="Rbe3efdfedf654ff8"/>
    <p:sldLayoutId xmlns:r="http://schemas.openxmlformats.org/officeDocument/2006/relationships" id="2147483659" r:id="R087c1bd2e4324e2e"/>
    <p:sldLayoutId xmlns:r="http://schemas.openxmlformats.org/officeDocument/2006/relationships" id="2147483660" r:id="R7ec43340552f4e58"/>
    <p:sldLayoutId xmlns:r="http://schemas.openxmlformats.org/officeDocument/2006/relationships" id="2147483661" r:id="Re8b2e01d5a8f4f1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c5a13d435d14d92"/>
    <p:sldLayoutId xmlns:r="http://schemas.openxmlformats.org/officeDocument/2006/relationships" id="2147483664" r:id="Rba5d4f6a9c6f48b7"/>
    <p:sldLayoutId xmlns:r="http://schemas.openxmlformats.org/officeDocument/2006/relationships" id="2147483665" r:id="R000b1920c3284ba2"/>
    <p:sldLayoutId xmlns:r="http://schemas.openxmlformats.org/officeDocument/2006/relationships" id="2147483666" r:id="Rc88f2222f7ad442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8ed6a38b4f05" /><Relationship Type="http://schemas.openxmlformats.org/officeDocument/2006/relationships/notesSlide" Target="/ppt/notesSlides/notesSlide1.xml" Id="R1239bbf71eb742c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a936db202924c55" /><Relationship Type="http://schemas.openxmlformats.org/officeDocument/2006/relationships/notesSlide" Target="/ppt/notesSlides/notesSlide10.xml" Id="R0d539029b6ed4b0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1f195e3f01f48d3" /><Relationship Type="http://schemas.openxmlformats.org/officeDocument/2006/relationships/hyperlink" Target="https://www.eduqas.co.uk/media/w42hvhgp/eduqas-gcse-rs-spec-full-from-2016-e-1109.pdf" TargetMode="External" Id="R5ac6976ab4da4c87" /><Relationship Type="http://schemas.openxmlformats.org/officeDocument/2006/relationships/hyperlink" Target="https://cdn.amaravati.org/wp-content/uploads/2014/09/Rituals-and-Observances-Ajahn-Sucitto-and-Candasiri.pdf" TargetMode="External" Id="R6093d779084148a0" /><Relationship Type="http://schemas.openxmlformats.org/officeDocument/2006/relationships/hyperlink" Target="https://www.cambridge.org/core/journals/signs-and-society/article/signs-of-life-grounding-the-transcendent-in-japanese-memorial-objects/07675A1F691DC23551F8B09BD2486810" TargetMode="External" Id="R1c66d61b98194842" /><Relationship Type="http://schemas.openxmlformats.org/officeDocument/2006/relationships/hyperlink" Target="https://searcharchives.bl.uk/?f%5Blanguage_ssim%5D%5B%5D=Tibetan&amp;f%5Brelated_subjects_ssim%5D%5B%5D=Death&amp;f%5Burl_non_blank_si%5D%5B%5D=Yes+%28available%29&amp;per_page=50&amp;sort=date" TargetMode="External" Id="R35515ce2f1014e02" /><Relationship Type="http://schemas.openxmlformats.org/officeDocument/2006/relationships/notesSlide" Target="/ppt/notesSlides/notesSlide11.xml" Id="R147651117121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72584b9fa614d00" /><Relationship Type="http://schemas.openxmlformats.org/officeDocument/2006/relationships/notesSlide" Target="/ppt/notesSlides/notesSlide2.xml" Id="Rd04c63bb09e9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325c02c76a742db" /><Relationship Type="http://schemas.openxmlformats.org/officeDocument/2006/relationships/notesSlide" Target="/ppt/notesSlides/notesSlide3.xml" Id="Rfc645f380b8f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b24b7d828e84133" /><Relationship Type="http://schemas.openxmlformats.org/officeDocument/2006/relationships/notesSlide" Target="/ppt/notesSlides/notesSlide4.xml" Id="R600dded2626a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3b5fabee1fc4ece" /><Relationship Type="http://schemas.openxmlformats.org/officeDocument/2006/relationships/notesSlide" Target="/ppt/notesSlides/notesSlide5.xml" Id="R50af98c022b6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82e0678565aa4db2" /><Relationship Type="http://schemas.openxmlformats.org/officeDocument/2006/relationships/notesSlide" Target="/ppt/notesSlides/notesSlide6.xml" Id="R83e5202b30cc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6e3e2a2e8e01496e" /><Relationship Type="http://schemas.openxmlformats.org/officeDocument/2006/relationships/notesSlide" Target="/ppt/notesSlides/notesSlide7.xml" Id="R5e872e49abd044c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69c1d2aa7a24cb8" /><Relationship Type="http://schemas.openxmlformats.org/officeDocument/2006/relationships/notesSlide" Target="/ppt/notesSlides/notesSlide8.xml" Id="R7f5d283320d441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a03f110e0694d11" /><Relationship Type="http://schemas.openxmlformats.org/officeDocument/2006/relationships/notesSlide" Target="/ppt/notesSlides/notesSlide9.xml" Id="Rf15cf0e6cbc7454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0D3A3E8-E324-4A83-96CA-7AFBCDB2C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5CEED06-D953-4362-A41F-AC7CC7C26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 Death
and Mourning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Do Buddhists Face Death?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Rituals and Observances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Signs of Life: Grounding the Transcendent in Japanese Memorial Objects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Tibetan death archive records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ac6976ab4da4c8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Amaravati Buddhist Monastery.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093d779084148a0"/>
              </a:rPr>
              <a:t>Buddhist Rituals and Observances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Cambridge University Press.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c66d61b98194842"/>
              </a:rPr>
              <a:t>Signs of Life: Grounding the Transcendent in Japanese Memorial Objects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British Library Archives.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515ce2f1014e02"/>
              </a:rPr>
              <a:t>Tibetan death archive records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Buddhist Death
and Mourning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Buddhist death and mourning.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death.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mourning and rebirth.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Do Buddhists Face Death?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death</a:t>
            </a:r>
            <a:r>
              <a:t> — Theravada death and mourning, transfer toward rebirth, cremation and almsgiving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mourning</a:t>
            </a:r>
            <a:r>
              <a:t> — the personal and communal response to bereavement and loss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rebirth</a:t>
            </a:r>
            <a:r>
              <a:t> — Practices support mourners and may dedicate or share merit in relation to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death.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mourning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rebirth.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Death and Mourning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Death and Mourning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Examples include chanting, recollection of impermanence, merit-making, dana or almsfood and cremation.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Practices support mourners and may dedicate or share merit in relation to the deceased's onward rebirth.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unchanged soul should be implied.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uddhist Death and Mourn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Death and Mourning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Examples include chanting, recollection of impermanence, merit-making, dana or almsfood and cremation.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May dedicate or share merit in relation to the deceased's onward rebirth.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Japanese Buddhist funerals commonly involve cremation and interment of ashes.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Memorial objects can place the deceased within a Buddhist lineage.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death and mourning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Buddhist Death and Mourning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Death and Mourning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Interpretation varies by school, family and region.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Sect, family and regional interpretation varies.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Examples may include chanting, readings or guidance concerning the intermediate state, and offerings to monastics.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uddhist Death and Mourn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Death and Mourning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Buddhist death and mourning.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death and mourning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uddhist death and mourn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Buddhist death and mourning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2026-08-19T12:02:37.3350000Z</dcterms:created>
  <dcterms:modified xsi:type="dcterms:W3CDTF">2026-08-19T12:02:37.3350000Z</dcterms:modified>
</coreProperties>
</file>