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a3917984b644f79" /><Relationship Type="http://schemas.openxmlformats.org/officeDocument/2006/relationships/extended-properties" Target="/docProps/app.xml" Id="R950e9d6392d14280" /><Relationship Type="http://schemas.openxmlformats.org/officeDocument/2006/relationships/officeDocument" Target="/ppt/presentation.xml" Id="Rc9bbb1692c1a4f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97f3440d184edc"/>
    <p:sldMasterId xmlns:r="http://schemas.openxmlformats.org/officeDocument/2006/relationships" id="2147483662" r:id="Rbca84142574f4a95"/>
  </p:sldMasterIdLst>
  <p:notesMasterIdLst>
    <p:notesMasterId xmlns:r="http://schemas.openxmlformats.org/officeDocument/2006/relationships" r:id="Rf97f8afa1efa42ad"/>
  </p:notesMasterIdLst>
  <p:sldIdLst>
    <p:sldId xmlns:r="http://schemas.openxmlformats.org/officeDocument/2006/relationships" id="256" r:id="Rbc9396c2f93346e6"/>
    <p:sldId xmlns:r="http://schemas.openxmlformats.org/officeDocument/2006/relationships" id="257" r:id="Ra6b0e83f29044769"/>
    <p:sldId xmlns:r="http://schemas.openxmlformats.org/officeDocument/2006/relationships" id="258" r:id="R1a87fcf70d6a4eee"/>
    <p:sldId xmlns:r="http://schemas.openxmlformats.org/officeDocument/2006/relationships" id="259" r:id="Rb07c285fa16d487d"/>
    <p:sldId xmlns:r="http://schemas.openxmlformats.org/officeDocument/2006/relationships" id="260" r:id="R757b387561294204"/>
    <p:sldId xmlns:r="http://schemas.openxmlformats.org/officeDocument/2006/relationships" id="261" r:id="Ra77ef2a3482046be"/>
    <p:sldId xmlns:r="http://schemas.openxmlformats.org/officeDocument/2006/relationships" id="262" r:id="R92b6b68d5a7443d4"/>
    <p:sldId xmlns:r="http://schemas.openxmlformats.org/officeDocument/2006/relationships" id="263" r:id="Rd57d8882bf5b45ea"/>
    <p:sldId xmlns:r="http://schemas.openxmlformats.org/officeDocument/2006/relationships" id="264" r:id="Ra7887657aa084774"/>
    <p:sldId xmlns:r="http://schemas.openxmlformats.org/officeDocument/2006/relationships" id="265" r:id="Rab3723d93f054cde"/>
    <p:sldId xmlns:r="http://schemas.openxmlformats.org/officeDocument/2006/relationships" id="266" r:id="R666063a34f5440c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d35c113e2874eb8" /><Relationship Type="http://schemas.openxmlformats.org/officeDocument/2006/relationships/slideMaster" Target="/ppt/slideMasters/slideMaster1.xml" Id="R3d97f3440d184edc" /><Relationship Type="http://schemas.openxmlformats.org/officeDocument/2006/relationships/slideMaster" Target="/ppt/slideMasters/slideMaster2.xml" Id="Rbca84142574f4a95" /><Relationship Type="http://schemas.openxmlformats.org/officeDocument/2006/relationships/notesMaster" Target="/ppt/notesMasters/notesMaster1.xml" Id="Rf97f8afa1efa42ad" /><Relationship Type="http://schemas.openxmlformats.org/officeDocument/2006/relationships/presProps" Target="/ppt/presProps.xml" Id="R4c9f9fcb86094d02" /><Relationship Type="http://schemas.openxmlformats.org/officeDocument/2006/relationships/viewProps" Target="/ppt/viewProps.xml" Id="Rbc09c91236554e94" /><Relationship Type="http://schemas.openxmlformats.org/officeDocument/2006/relationships/tableStyles" Target="/ppt/tableStyles.xml" Id="R5942030ac10a4400" /><Relationship Type="http://schemas.openxmlformats.org/officeDocument/2006/relationships/slide" Target="/ppt/slides/slide1.xml" Id="Rbc9396c2f93346e6" /><Relationship Type="http://schemas.openxmlformats.org/officeDocument/2006/relationships/slide" Target="/ppt/slides/slide2.xml" Id="Ra6b0e83f29044769" /><Relationship Type="http://schemas.openxmlformats.org/officeDocument/2006/relationships/slide" Target="/ppt/slides/slide3.xml" Id="R1a87fcf70d6a4eee" /><Relationship Type="http://schemas.openxmlformats.org/officeDocument/2006/relationships/slide" Target="/ppt/slides/slide4.xml" Id="Rb07c285fa16d487d" /><Relationship Type="http://schemas.openxmlformats.org/officeDocument/2006/relationships/slide" Target="/ppt/slides/slide5.xml" Id="R757b387561294204" /><Relationship Type="http://schemas.openxmlformats.org/officeDocument/2006/relationships/slide" Target="/ppt/slides/slide6.xml" Id="Ra77ef2a3482046be" /><Relationship Type="http://schemas.openxmlformats.org/officeDocument/2006/relationships/slide" Target="/ppt/slides/slide7.xml" Id="R92b6b68d5a7443d4" /><Relationship Type="http://schemas.openxmlformats.org/officeDocument/2006/relationships/slide" Target="/ppt/slides/slide8.xml" Id="Rd57d8882bf5b45ea" /><Relationship Type="http://schemas.openxmlformats.org/officeDocument/2006/relationships/slide" Target="/ppt/slides/slide9.xml" Id="Ra7887657aa084774" /><Relationship Type="http://schemas.openxmlformats.org/officeDocument/2006/relationships/slide" Target="/ppt/slides/slide10.xml" Id="Rab3723d93f054cde" /><Relationship Type="http://schemas.openxmlformats.org/officeDocument/2006/relationships/slide" Target="/ppt/slides/slide11.xml" Id="R666063a34f5440c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253dd5ef70674fc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27fdf4e7d064372" /><Relationship Type="http://schemas.openxmlformats.org/officeDocument/2006/relationships/notesMaster" Target="/ppt/notesMasters/notesMaster1.xml" Id="Rb069fc603c3d484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9d12c3e74fc4d00" /><Relationship Type="http://schemas.openxmlformats.org/officeDocument/2006/relationships/notesMaster" Target="/ppt/notesMasters/notesMaster1.xml" Id="R197e694e41744221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59b630c3bcd74665" /><Relationship Type="http://schemas.openxmlformats.org/officeDocument/2006/relationships/notesMaster" Target="/ppt/notesMasters/notesMaster1.xml" Id="R1c8f8dfeae984f0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b5bbd0586784af6" /><Relationship Type="http://schemas.openxmlformats.org/officeDocument/2006/relationships/notesMaster" Target="/ppt/notesMasters/notesMaster1.xml" Id="R1cdb9346cfa54fb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67fe235b1454c00" /><Relationship Type="http://schemas.openxmlformats.org/officeDocument/2006/relationships/notesMaster" Target="/ppt/notesMasters/notesMaster1.xml" Id="R7b97efff717a4b0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b57cf66791d433e" /><Relationship Type="http://schemas.openxmlformats.org/officeDocument/2006/relationships/notesMaster" Target="/ppt/notesMasters/notesMaster1.xml" Id="Rd4c93cebd3aa461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d5456b7e03e4488" /><Relationship Type="http://schemas.openxmlformats.org/officeDocument/2006/relationships/notesMaster" Target="/ppt/notesMasters/notesMaster1.xml" Id="R7b38d085d13d4b8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b28066a841b49e2" /><Relationship Type="http://schemas.openxmlformats.org/officeDocument/2006/relationships/notesMaster" Target="/ppt/notesMasters/notesMaster1.xml" Id="R3c3a1ccabe9545d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205d858a3944ad9" /><Relationship Type="http://schemas.openxmlformats.org/officeDocument/2006/relationships/notesMaster" Target="/ppt/notesMasters/notesMaster1.xml" Id="R3ad7a8082b5847f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e3535a296664fbe" /><Relationship Type="http://schemas.openxmlformats.org/officeDocument/2006/relationships/notesMaster" Target="/ppt/notesMasters/notesMaster1.xml" Id="Rac9f1086bb16470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f5e4eb185ad45be" /><Relationship Type="http://schemas.openxmlformats.org/officeDocument/2006/relationships/notesMaster" Target="/ppt/notesMasters/notesMaster1.xml" Id="R7d31360ee69c451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https://resources.eduqas.co.uk/pages/ResourceSingle.aspx?rIid=1443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https://resources.eduqas.co.uk/pages/ResourceSingle.aspx?rIid=1443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https://resources.eduqas.co.uk/pages/ResourceSingle.aspx?rIid=1443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https://resources.eduqas.co.uk/pages/ResourceSingle.aspx?rIid=1443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https://resources.eduqas.co.uk/pages/ResourceSingle.aspx?rIid=1443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https://resources.eduqas.co.uk/pages/ResourceSingle.aspx?rIid=1443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https://resources.eduqas.co.uk/pages/ResourceSingle.aspx?rIid=1443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https://resources.eduqas.co.uk/pages/ResourceSingle.aspx?rIid=1443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https://resources.eduqas.co.uk/pages/ResourceSingle.aspx?rIid=1443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https://resources.eduqas.co.uk/pages/ResourceSingle.aspx?rIid=1443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https://resources.eduqas.co.uk/pages/ResourceSingle.aspx?rIid=1443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0e4a6137f74c9a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be19ba38104c20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b20514e44949bf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8023c2533e408c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8cf6f7fd394720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011f7b87e8b843e2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55041b090fab4c9d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1910562ddeee4438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3cde1d14d851495e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95cbc26bd84dac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698bc94614402e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e2271ad7b04fc4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6a96801e334ea9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d418568a39455a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85244f2cdb4fa1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40d76a6e644797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44125d5cdb4470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8aec5856d37409c" /><Relationship Type="http://schemas.openxmlformats.org/officeDocument/2006/relationships/slideLayout" Target="/ppt/slideLayouts/slideLayout1.xml" Id="R7a0ba8cb04c3417f" /><Relationship Type="http://schemas.openxmlformats.org/officeDocument/2006/relationships/slideLayout" Target="/ppt/slideLayouts/slideLayout2.xml" Id="Rb0bc8a2f63d846bd" /><Relationship Type="http://schemas.openxmlformats.org/officeDocument/2006/relationships/slideLayout" Target="/ppt/slideLayouts/slideLayout3.xml" Id="R5305cc1673f146c9" /><Relationship Type="http://schemas.openxmlformats.org/officeDocument/2006/relationships/slideLayout" Target="/ppt/slideLayouts/slideLayout4.xml" Id="Rd9e41cc02bea490a" /><Relationship Type="http://schemas.openxmlformats.org/officeDocument/2006/relationships/slideLayout" Target="/ppt/slideLayouts/slideLayout5.xml" Id="Rfdf89655b010435e" /><Relationship Type="http://schemas.openxmlformats.org/officeDocument/2006/relationships/slideLayout" Target="/ppt/slideLayouts/slideLayout6.xml" Id="Ra70fc9170efd408d" /><Relationship Type="http://schemas.openxmlformats.org/officeDocument/2006/relationships/slideLayout" Target="/ppt/slideLayouts/slideLayout7.xml" Id="Rdcb9e12a36c94dc0" /><Relationship Type="http://schemas.openxmlformats.org/officeDocument/2006/relationships/slideLayout" Target="/ppt/slideLayouts/slideLayout8.xml" Id="Reac780a89e6d411e" /><Relationship Type="http://schemas.openxmlformats.org/officeDocument/2006/relationships/slideLayout" Target="/ppt/slideLayouts/slideLayout9.xml" Id="Re0ea75132ba34c18" /><Relationship Type="http://schemas.openxmlformats.org/officeDocument/2006/relationships/slideLayout" Target="/ppt/slideLayouts/slideLayout10.xml" Id="Rac75de3167fd46d2" /><Relationship Type="http://schemas.openxmlformats.org/officeDocument/2006/relationships/slideLayout" Target="/ppt/slideLayouts/slideLayout11.xml" Id="R65bca0aafe174aed" /><Relationship Type="http://schemas.openxmlformats.org/officeDocument/2006/relationships/slideLayout" Target="/ppt/slideLayouts/slideLayout12.xml" Id="R67bd1fbd470e4903" /><Relationship Type="http://schemas.openxmlformats.org/officeDocument/2006/relationships/slideLayout" Target="/ppt/slideLayouts/slideLayout13.xml" Id="R08835d949ef945de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b8e3a0db63aa4ac8" /><Relationship Type="http://schemas.openxmlformats.org/officeDocument/2006/relationships/slideLayout" Target="/ppt/slideLayouts/slideLayout14.xml" Id="R8557c558644e4cbc" /><Relationship Type="http://schemas.openxmlformats.org/officeDocument/2006/relationships/slideLayout" Target="/ppt/slideLayouts/slideLayout15.xml" Id="R2be7d29e54de4352" /><Relationship Type="http://schemas.openxmlformats.org/officeDocument/2006/relationships/slideLayout" Target="/ppt/slideLayouts/slideLayout16.xml" Id="R570d89b0ff5e483f" /><Relationship Type="http://schemas.openxmlformats.org/officeDocument/2006/relationships/slideLayout" Target="/ppt/slideLayouts/slideLayout17.xml" Id="Redcb2a44519c4563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0ba8cb04c3417f"/>
    <p:sldLayoutId xmlns:r="http://schemas.openxmlformats.org/officeDocument/2006/relationships" id="2147483650" r:id="Rb0bc8a2f63d846bd"/>
    <p:sldLayoutId xmlns:r="http://schemas.openxmlformats.org/officeDocument/2006/relationships" id="2147483651" r:id="R5305cc1673f146c9"/>
    <p:sldLayoutId xmlns:r="http://schemas.openxmlformats.org/officeDocument/2006/relationships" id="2147483652" r:id="Rd9e41cc02bea490a"/>
    <p:sldLayoutId xmlns:r="http://schemas.openxmlformats.org/officeDocument/2006/relationships" id="2147483653" r:id="Rfdf89655b010435e"/>
    <p:sldLayoutId xmlns:r="http://schemas.openxmlformats.org/officeDocument/2006/relationships" id="2147483654" r:id="Ra70fc9170efd408d"/>
    <p:sldLayoutId xmlns:r="http://schemas.openxmlformats.org/officeDocument/2006/relationships" id="2147483655" r:id="Rdcb9e12a36c94dc0"/>
    <p:sldLayoutId xmlns:r="http://schemas.openxmlformats.org/officeDocument/2006/relationships" id="2147483656" r:id="Reac780a89e6d411e"/>
    <p:sldLayoutId xmlns:r="http://schemas.openxmlformats.org/officeDocument/2006/relationships" id="2147483657" r:id="Re0ea75132ba34c18"/>
    <p:sldLayoutId xmlns:r="http://schemas.openxmlformats.org/officeDocument/2006/relationships" id="2147483658" r:id="Rac75de3167fd46d2"/>
    <p:sldLayoutId xmlns:r="http://schemas.openxmlformats.org/officeDocument/2006/relationships" id="2147483659" r:id="R65bca0aafe174aed"/>
    <p:sldLayoutId xmlns:r="http://schemas.openxmlformats.org/officeDocument/2006/relationships" id="2147483660" r:id="R67bd1fbd470e4903"/>
    <p:sldLayoutId xmlns:r="http://schemas.openxmlformats.org/officeDocument/2006/relationships" id="2147483661" r:id="R08835d949ef945de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8557c558644e4cbc"/>
    <p:sldLayoutId xmlns:r="http://schemas.openxmlformats.org/officeDocument/2006/relationships" id="2147483664" r:id="R2be7d29e54de4352"/>
    <p:sldLayoutId xmlns:r="http://schemas.openxmlformats.org/officeDocument/2006/relationships" id="2147483665" r:id="R570d89b0ff5e483f"/>
    <p:sldLayoutId xmlns:r="http://schemas.openxmlformats.org/officeDocument/2006/relationships" id="2147483666" r:id="Redcb2a44519c4563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8fdf656674d64" /><Relationship Type="http://schemas.openxmlformats.org/officeDocument/2006/relationships/notesSlide" Target="/ppt/notesSlides/notesSlide1.xml" Id="R2d3071e51257493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4e2fce5012e4e5b" /><Relationship Type="http://schemas.openxmlformats.org/officeDocument/2006/relationships/notesSlide" Target="/ppt/notesSlides/notesSlide10.xml" Id="R1c6fcd059ced4375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ede6260a90e74e5c" /><Relationship Type="http://schemas.openxmlformats.org/officeDocument/2006/relationships/hyperlink" Target="https://www.eduqas.co.uk/media/w42hvhgp/eduqas-gcse-rs-spec-full-from-2016-e-1109.pdf" TargetMode="External" Id="R3d8dffdedf3443aa" /><Relationship Type="http://schemas.openxmlformats.org/officeDocument/2006/relationships/hyperlink" Target="https://www.eduqas.co.uk/media/jj5ottgk/wjec-eduqas-gcse-9-1-religious-studies-a-guidance-for-teaching.pdf" TargetMode="External" Id="R064f90665c5c4556" /><Relationship Type="http://schemas.openxmlformats.org/officeDocument/2006/relationships/hyperlink" Target="https://resources.eduqas.co.uk/Pages/ResourceSingle.aspx?rIid=1598" TargetMode="External" Id="Rfd03bffabc414622" /><Relationship Type="http://schemas.openxmlformats.org/officeDocument/2006/relationships/hyperlink" Target="https://resources.eduqas.co.uk/pages/ResourceSingle.aspx?rIid=1443" TargetMode="External" Id="R0231c300a8084651" /><Relationship Type="http://schemas.openxmlformats.org/officeDocument/2006/relationships/notesSlide" Target="/ppt/notesSlides/notesSlide11.xml" Id="Rc3cb31a8eb814d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12bf1aaefecb45a7" /><Relationship Type="http://schemas.openxmlformats.org/officeDocument/2006/relationships/notesSlide" Target="/ppt/notesSlides/notesSlide2.xml" Id="R58188137bf844f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42528505da674818" /><Relationship Type="http://schemas.openxmlformats.org/officeDocument/2006/relationships/notesSlide" Target="/ppt/notesSlides/notesSlide3.xml" Id="Ref0bee4fdcd64f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fd9f332068464c04" /><Relationship Type="http://schemas.openxmlformats.org/officeDocument/2006/relationships/notesSlide" Target="/ppt/notesSlides/notesSlide4.xml" Id="Rd0acebc9d6da4e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6c8363691b5e49d9" /><Relationship Type="http://schemas.openxmlformats.org/officeDocument/2006/relationships/notesSlide" Target="/ppt/notesSlides/notesSlide5.xml" Id="R39a90ad92b614a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8c62a85213054c17" /><Relationship Type="http://schemas.openxmlformats.org/officeDocument/2006/relationships/notesSlide" Target="/ppt/notesSlides/notesSlide6.xml" Id="R56a7a9b631c042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2e058f04ec2c4de5" /><Relationship Type="http://schemas.openxmlformats.org/officeDocument/2006/relationships/notesSlide" Target="/ppt/notesSlides/notesSlide7.xml" Id="R16b8e33db1764a7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3b32f5808fe84038" /><Relationship Type="http://schemas.openxmlformats.org/officeDocument/2006/relationships/notesSlide" Target="/ppt/notesSlides/notesSlide8.xml" Id="R0a533e9034704fd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0f7fe92f949a4bff" /><Relationship Type="http://schemas.openxmlformats.org/officeDocument/2006/relationships/notesSlide" Target="/ppt/notesSlides/notesSlide9.xml" Id="R7f9d62e79cad416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1FDD6A28-DF24-42E8-9B86-CC5FAD013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D63B0372-7CE9-4037-85D3-28EDA7B6F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Tibetan Buddhism
and Dalai Lama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How should Tibetan Buddhism and Dalai Lama be understood?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6383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BUDDHIST PRACTICES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Film evidence log supplied by the teacher [Slides 2–assessment]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Teacher-provided legal access to Kundun [Viewing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Making Connections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Buddhism knowledge organisers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d8dffdedf3443aa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064f90665c5c4556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d03bffabc414622"/>
              </a:rPr>
              <a:t>Making Connections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0231c300a8084651"/>
              </a:rPr>
              <a:t>GCSE Religious Studies Buddhism knowledge organisers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Tibetan Buddhism
and Dalai Lama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Tibetan Buddhism and Dalai Lama.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Tibet.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Dalai Lama and Gelug.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How should Tibetan Buddhism and Dalai Lama be understood?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Tibet</a:t>
            </a:r>
            <a:r>
              <a:t> — Kundun is studied as a film interpretation of Tibetan Buddhist history, not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Dalai Lama</a:t>
            </a:r>
            <a:r>
              <a:t> — The Dalai Lama is presented within a particular Tibetan Buddhist tradition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Gelug</a:t>
            </a:r>
            <a:r>
              <a:t> — a Tibetan Buddhist school associated with monastic scholarship and the Dalai Lama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Tibet.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Dalai Lama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Gelug.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Tibetan Buddhism and Dalai Lama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Tibetan Buddhism and Dalai Lama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3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Evidence and Authority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Historical and political claims shown by the film require checking beyond the film itself.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Sacred leadership, education and ritual shape the film's account of the young Dalai Lama.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careful viewer records what is visible before deciding what it means.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Film techniques can influence sympathy and judgement as well as communicate information.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Kundun is studied as a film interpretation of Tibetan Buddhist history, not as a neutral documentary.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evidence log separates observation, inference, contextual knowledge and limitation.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Dalai Lama is presented within a particular Tibetan Buddhist tradition.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Tibetan Buddhism and Dalai Lama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Tibetan Buddhism and Dalai Lama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Test the Interpretation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1825625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3061"/>
            <a:ext cx="5596597" cy="3818189"/>
          </a:xfrm>
          <a:prstGeom xmlns:a="http://schemas.openxmlformats.org/drawingml/2006/main" prst="roundRect">
            <a:avLst>
              <a:gd name="adj" fmla="val 74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Not as a neutral documentary.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Dalai Lama is presented within a particular Tibetan Buddhist tradition.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Ritual shape the film's account of the young Dalai Lama.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answer explains why the evidence matters.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2EC398B8-37FC-10A9-D0B1-603D7C352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5018649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5566085"/>
            <a:ext cx="5596597" cy="625165"/>
          </a:xfrm>
          <a:prstGeom xmlns:a="http://schemas.openxmlformats.org/drawingml/2006/main" prst="roundRect">
            <a:avLst>
              <a:gd name="adj" fmla="val 4570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Create a counterexample to the interpretation you preferred.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1849120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5126"/>
            <a:ext cx="5596597" cy="3960094"/>
          </a:xfrm>
          <a:prstGeom xmlns:a="http://schemas.openxmlformats.org/drawingml/2006/main" prst="roundRect">
            <a:avLst>
              <a:gd name="adj" fmla="val 721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Apply the claims to the enquiry.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Identify the strongest interpretation.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the problem it leaves open.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048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Shared Teaching: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Kundun is studied as a film interpretation of Tibetan Buddhist history.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evidence log separates observation, inference, contextual knowledge and limitation.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857625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Tradition Difference: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Kundun is studied as a film interpretation of Tibetan Buddhist history.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Dalai Lama is presented within a particular Tibetan Buddhist tradition.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State two distinct beliefs or viewpoints.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Develop each point accurately.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relevant specialist vocabulary.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two beliefs or viewpoints about Tibetan Buddhism and Dalai Lama. [5]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Tibet and Dalai Lama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Tibetan Buddhism and Dalai Lama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Tibetan Buddhism and Dalai Lama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2026-08-19T12:02:22.0320000Z</dcterms:created>
  <dcterms:modified xsi:type="dcterms:W3CDTF">2026-08-19T12:02:22.0320000Z</dcterms:modified>
</coreProperties>
</file>