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7aa0f3fb8494a69" /><Relationship Type="http://schemas.openxmlformats.org/officeDocument/2006/relationships/extended-properties" Target="/docProps/app.xml" Id="R638974c0beb84a9d" /><Relationship Type="http://schemas.openxmlformats.org/officeDocument/2006/relationships/officeDocument" Target="/ppt/presentation.xml" Id="R46bd2cfa3920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aeae1ca3b435b"/>
    <p:sldMasterId xmlns:r="http://schemas.openxmlformats.org/officeDocument/2006/relationships" id="2147483662" r:id="R876d2a4bfd6e4688"/>
  </p:sldMasterIdLst>
  <p:notesMasterIdLst>
    <p:notesMasterId xmlns:r="http://schemas.openxmlformats.org/officeDocument/2006/relationships" r:id="R3f2e811e6a1b4c55"/>
  </p:notesMasterIdLst>
  <p:sldIdLst>
    <p:sldId xmlns:r="http://schemas.openxmlformats.org/officeDocument/2006/relationships" id="256" r:id="R1a05884bf4df48a5"/>
    <p:sldId xmlns:r="http://schemas.openxmlformats.org/officeDocument/2006/relationships" id="257" r:id="Rd710fd4c5e26458a"/>
    <p:sldId xmlns:r="http://schemas.openxmlformats.org/officeDocument/2006/relationships" id="258" r:id="Re16f030ffce34029"/>
    <p:sldId xmlns:r="http://schemas.openxmlformats.org/officeDocument/2006/relationships" id="259" r:id="Reccaeb314a7240fe"/>
    <p:sldId xmlns:r="http://schemas.openxmlformats.org/officeDocument/2006/relationships" id="260" r:id="R11ceda9ba4974845"/>
    <p:sldId xmlns:r="http://schemas.openxmlformats.org/officeDocument/2006/relationships" id="261" r:id="Rbcb8bf71bf594d3d"/>
    <p:sldId xmlns:r="http://schemas.openxmlformats.org/officeDocument/2006/relationships" id="262" r:id="Rdde93f6550494180"/>
    <p:sldId xmlns:r="http://schemas.openxmlformats.org/officeDocument/2006/relationships" id="263" r:id="Rd14ab392e3ad460a"/>
    <p:sldId xmlns:r="http://schemas.openxmlformats.org/officeDocument/2006/relationships" id="264" r:id="R4234cea1217340bf"/>
    <p:sldId xmlns:r="http://schemas.openxmlformats.org/officeDocument/2006/relationships" id="265" r:id="R2ecfdceb55dd4547"/>
    <p:sldId xmlns:r="http://schemas.openxmlformats.org/officeDocument/2006/relationships" id="266" r:id="Ra1086690380d4a8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66c1646624c4a3b" /><Relationship Type="http://schemas.openxmlformats.org/officeDocument/2006/relationships/slideMaster" Target="/ppt/slideMasters/slideMaster1.xml" Id="R2ddaeae1ca3b435b" /><Relationship Type="http://schemas.openxmlformats.org/officeDocument/2006/relationships/slideMaster" Target="/ppt/slideMasters/slideMaster2.xml" Id="R876d2a4bfd6e4688" /><Relationship Type="http://schemas.openxmlformats.org/officeDocument/2006/relationships/notesMaster" Target="/ppt/notesMasters/notesMaster1.xml" Id="R3f2e811e6a1b4c55" /><Relationship Type="http://schemas.openxmlformats.org/officeDocument/2006/relationships/presProps" Target="/ppt/presProps.xml" Id="Re7fdd67e3c734b8d" /><Relationship Type="http://schemas.openxmlformats.org/officeDocument/2006/relationships/viewProps" Target="/ppt/viewProps.xml" Id="Rcd27f8eff7d04180" /><Relationship Type="http://schemas.openxmlformats.org/officeDocument/2006/relationships/tableStyles" Target="/ppt/tableStyles.xml" Id="Rb14d72f339774976" /><Relationship Type="http://schemas.openxmlformats.org/officeDocument/2006/relationships/slide" Target="/ppt/slides/slide1.xml" Id="R1a05884bf4df48a5" /><Relationship Type="http://schemas.openxmlformats.org/officeDocument/2006/relationships/slide" Target="/ppt/slides/slide2.xml" Id="Rd710fd4c5e26458a" /><Relationship Type="http://schemas.openxmlformats.org/officeDocument/2006/relationships/slide" Target="/ppt/slides/slide3.xml" Id="Re16f030ffce34029" /><Relationship Type="http://schemas.openxmlformats.org/officeDocument/2006/relationships/slide" Target="/ppt/slides/slide4.xml" Id="Reccaeb314a7240fe" /><Relationship Type="http://schemas.openxmlformats.org/officeDocument/2006/relationships/slide" Target="/ppt/slides/slide5.xml" Id="R11ceda9ba4974845" /><Relationship Type="http://schemas.openxmlformats.org/officeDocument/2006/relationships/slide" Target="/ppt/slides/slide6.xml" Id="Rbcb8bf71bf594d3d" /><Relationship Type="http://schemas.openxmlformats.org/officeDocument/2006/relationships/slide" Target="/ppt/slides/slide7.xml" Id="Rdde93f6550494180" /><Relationship Type="http://schemas.openxmlformats.org/officeDocument/2006/relationships/slide" Target="/ppt/slides/slide8.xml" Id="Rd14ab392e3ad460a" /><Relationship Type="http://schemas.openxmlformats.org/officeDocument/2006/relationships/slide" Target="/ppt/slides/slide9.xml" Id="R4234cea1217340bf" /><Relationship Type="http://schemas.openxmlformats.org/officeDocument/2006/relationships/slide" Target="/ppt/slides/slide10.xml" Id="R2ecfdceb55dd4547" /><Relationship Type="http://schemas.openxmlformats.org/officeDocument/2006/relationships/slide" Target="/ppt/slides/slide11.xml" Id="Ra1086690380d4a8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d03a63efa92443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4e9a1bd18464811" /><Relationship Type="http://schemas.openxmlformats.org/officeDocument/2006/relationships/notesMaster" Target="/ppt/notesMasters/notesMaster1.xml" Id="Re3693c80f9bc43d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39b5814fde94e52" /><Relationship Type="http://schemas.openxmlformats.org/officeDocument/2006/relationships/notesMaster" Target="/ppt/notesMasters/notesMaster1.xml" Id="R9c84fe4e7f83411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d46edfacca54366" /><Relationship Type="http://schemas.openxmlformats.org/officeDocument/2006/relationships/notesMaster" Target="/ppt/notesMasters/notesMaster1.xml" Id="R0cb3ac737b964b2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320d6c376084486" /><Relationship Type="http://schemas.openxmlformats.org/officeDocument/2006/relationships/notesMaster" Target="/ppt/notesMasters/notesMaster1.xml" Id="Rdd7002fac0e8444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9102e26a2544227" /><Relationship Type="http://schemas.openxmlformats.org/officeDocument/2006/relationships/notesMaster" Target="/ppt/notesMasters/notesMaster1.xml" Id="R0787c75447fc469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2bb0cbe04648d6" /><Relationship Type="http://schemas.openxmlformats.org/officeDocument/2006/relationships/notesMaster" Target="/ppt/notesMasters/notesMaster1.xml" Id="R332d58156360438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11de10bc8d04768" /><Relationship Type="http://schemas.openxmlformats.org/officeDocument/2006/relationships/notesMaster" Target="/ppt/notesMasters/notesMaster1.xml" Id="Re183b5c0bf6a4f1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b6fbb550a174df2" /><Relationship Type="http://schemas.openxmlformats.org/officeDocument/2006/relationships/notesMaster" Target="/ppt/notesMasters/notesMaster1.xml" Id="R69c26dc14453429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4e6d52cf1d64322" /><Relationship Type="http://schemas.openxmlformats.org/officeDocument/2006/relationships/notesMaster" Target="/ppt/notesMasters/notesMaster1.xml" Id="R9c8a8c70abc24b6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767f3c66f3840b9" /><Relationship Type="http://schemas.openxmlformats.org/officeDocument/2006/relationships/notesMaster" Target="/ppt/notesMasters/notesMaster1.xml" Id="R30d0f85be1d94cb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8f4e29f5d1f4129" /><Relationship Type="http://schemas.openxmlformats.org/officeDocument/2006/relationships/notesMaster" Target="/ppt/notesMasters/notesMaster1.xml" Id="Rd2bb461519b9419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https://84000.co/translation/toh531.pdf</a:t>
            </a:r>
          </a:p>
          <a:p xmlns:a="http://schemas.openxmlformats.org/drawingml/2006/main">
            <a:r>
              <a:t>- https://plato.stanford.edu/archives/fall2024/entries/madhyamaka/</a:t>
            </a:r>
          </a:p>
          <a:p xmlns:a="http://schemas.openxmlformats.org/drawingml/2006/main">
            <a:r>
              <a:t>- https://84000.co/translation/toh125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4395c31c84b9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37a7cbf124a6b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4c5078c884e0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2c06da08c4225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c21e7d6e041e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5758829f42e4af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125a7f73d4649a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9cf85e604ed4719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5a6f16da1494c9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82f1146cc458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d02513cfe48b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ca38e23364bf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f2b171dd4428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c3678d2ca4a9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cd0550d5642c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1a8cdc060408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13bc46a354b4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402976551084307" /><Relationship Type="http://schemas.openxmlformats.org/officeDocument/2006/relationships/slideLayout" Target="/ppt/slideLayouts/slideLayout1.xml" Id="R1fd3afaa96b7470d" /><Relationship Type="http://schemas.openxmlformats.org/officeDocument/2006/relationships/slideLayout" Target="/ppt/slideLayouts/slideLayout2.xml" Id="Re6d40ff0379e4495" /><Relationship Type="http://schemas.openxmlformats.org/officeDocument/2006/relationships/slideLayout" Target="/ppt/slideLayouts/slideLayout3.xml" Id="R144be02e14d74350" /><Relationship Type="http://schemas.openxmlformats.org/officeDocument/2006/relationships/slideLayout" Target="/ppt/slideLayouts/slideLayout4.xml" Id="R20ec05e5990a4800" /><Relationship Type="http://schemas.openxmlformats.org/officeDocument/2006/relationships/slideLayout" Target="/ppt/slideLayouts/slideLayout5.xml" Id="R0a847b87d6b84fef" /><Relationship Type="http://schemas.openxmlformats.org/officeDocument/2006/relationships/slideLayout" Target="/ppt/slideLayouts/slideLayout6.xml" Id="R9e6e1c5abe7f47ab" /><Relationship Type="http://schemas.openxmlformats.org/officeDocument/2006/relationships/slideLayout" Target="/ppt/slideLayouts/slideLayout7.xml" Id="R772578bc27e8477a" /><Relationship Type="http://schemas.openxmlformats.org/officeDocument/2006/relationships/slideLayout" Target="/ppt/slideLayouts/slideLayout8.xml" Id="Rb0009c7c2ce84a8d" /><Relationship Type="http://schemas.openxmlformats.org/officeDocument/2006/relationships/slideLayout" Target="/ppt/slideLayouts/slideLayout9.xml" Id="R7176b54ed07e40d5" /><Relationship Type="http://schemas.openxmlformats.org/officeDocument/2006/relationships/slideLayout" Target="/ppt/slideLayouts/slideLayout10.xml" Id="R1c8a803b001248a7" /><Relationship Type="http://schemas.openxmlformats.org/officeDocument/2006/relationships/slideLayout" Target="/ppt/slideLayouts/slideLayout11.xml" Id="R4b16444bd6bb4f8b" /><Relationship Type="http://schemas.openxmlformats.org/officeDocument/2006/relationships/slideLayout" Target="/ppt/slideLayouts/slideLayout12.xml" Id="Rb57abc10454c4f5a" /><Relationship Type="http://schemas.openxmlformats.org/officeDocument/2006/relationships/slideLayout" Target="/ppt/slideLayouts/slideLayout13.xml" Id="R4be08834439241f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6c2d11da79d4028" /><Relationship Type="http://schemas.openxmlformats.org/officeDocument/2006/relationships/slideLayout" Target="/ppt/slideLayouts/slideLayout14.xml" Id="Reb7878958d294d37" /><Relationship Type="http://schemas.openxmlformats.org/officeDocument/2006/relationships/slideLayout" Target="/ppt/slideLayouts/slideLayout15.xml" Id="Rabaffd61907d4e33" /><Relationship Type="http://schemas.openxmlformats.org/officeDocument/2006/relationships/slideLayout" Target="/ppt/slideLayouts/slideLayout16.xml" Id="Re4b74974b898455e" /><Relationship Type="http://schemas.openxmlformats.org/officeDocument/2006/relationships/slideLayout" Target="/ppt/slideLayouts/slideLayout17.xml" Id="R10949eb3c0b44dd5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3afaa96b7470d"/>
    <p:sldLayoutId xmlns:r="http://schemas.openxmlformats.org/officeDocument/2006/relationships" id="2147483650" r:id="Re6d40ff0379e4495"/>
    <p:sldLayoutId xmlns:r="http://schemas.openxmlformats.org/officeDocument/2006/relationships" id="2147483651" r:id="R144be02e14d74350"/>
    <p:sldLayoutId xmlns:r="http://schemas.openxmlformats.org/officeDocument/2006/relationships" id="2147483652" r:id="R20ec05e5990a4800"/>
    <p:sldLayoutId xmlns:r="http://schemas.openxmlformats.org/officeDocument/2006/relationships" id="2147483653" r:id="R0a847b87d6b84fef"/>
    <p:sldLayoutId xmlns:r="http://schemas.openxmlformats.org/officeDocument/2006/relationships" id="2147483654" r:id="R9e6e1c5abe7f47ab"/>
    <p:sldLayoutId xmlns:r="http://schemas.openxmlformats.org/officeDocument/2006/relationships" id="2147483655" r:id="R772578bc27e8477a"/>
    <p:sldLayoutId xmlns:r="http://schemas.openxmlformats.org/officeDocument/2006/relationships" id="2147483656" r:id="Rb0009c7c2ce84a8d"/>
    <p:sldLayoutId xmlns:r="http://schemas.openxmlformats.org/officeDocument/2006/relationships" id="2147483657" r:id="R7176b54ed07e40d5"/>
    <p:sldLayoutId xmlns:r="http://schemas.openxmlformats.org/officeDocument/2006/relationships" id="2147483658" r:id="R1c8a803b001248a7"/>
    <p:sldLayoutId xmlns:r="http://schemas.openxmlformats.org/officeDocument/2006/relationships" id="2147483659" r:id="R4b16444bd6bb4f8b"/>
    <p:sldLayoutId xmlns:r="http://schemas.openxmlformats.org/officeDocument/2006/relationships" id="2147483660" r:id="Rb57abc10454c4f5a"/>
    <p:sldLayoutId xmlns:r="http://schemas.openxmlformats.org/officeDocument/2006/relationships" id="2147483661" r:id="R4be08834439241f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b7878958d294d37"/>
    <p:sldLayoutId xmlns:r="http://schemas.openxmlformats.org/officeDocument/2006/relationships" id="2147483664" r:id="Rabaffd61907d4e33"/>
    <p:sldLayoutId xmlns:r="http://schemas.openxmlformats.org/officeDocument/2006/relationships" id="2147483665" r:id="Re4b74974b898455e"/>
    <p:sldLayoutId xmlns:r="http://schemas.openxmlformats.org/officeDocument/2006/relationships" id="2147483666" r:id="R10949eb3c0b44dd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a80ba9b4432b" /><Relationship Type="http://schemas.openxmlformats.org/officeDocument/2006/relationships/notesSlide" Target="/ppt/notesSlides/notesSlide1.xml" Id="R221d0295c6c8431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fb5f0f5c0554bc2" /><Relationship Type="http://schemas.openxmlformats.org/officeDocument/2006/relationships/notesSlide" Target="/ppt/notesSlides/notesSlide10.xml" Id="Rbec5651086f7435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918e9a4e21a45ab" /><Relationship Type="http://schemas.openxmlformats.org/officeDocument/2006/relationships/hyperlink" Target="https://www.eduqas.co.uk/media/w42hvhgp/eduqas-gcse-rs-spec-full-from-2016-e-1109.pdf" TargetMode="External" Id="Rc6a26b3ff3994553" /><Relationship Type="http://schemas.openxmlformats.org/officeDocument/2006/relationships/hyperlink" Target="https://84000.co/translation/toh531.pdf" TargetMode="External" Id="R22b96c1624844ff0" /><Relationship Type="http://schemas.openxmlformats.org/officeDocument/2006/relationships/hyperlink" Target="https://84000.co/translation/toh125" TargetMode="External" Id="Rca5325700ad24aa3" /><Relationship Type="http://schemas.openxmlformats.org/officeDocument/2006/relationships/hyperlink" Target="https://plato.stanford.edu/archives/fall2024/entries/madhyamaka/" TargetMode="External" Id="R6d61d23943a346ee" /><Relationship Type="http://schemas.openxmlformats.org/officeDocument/2006/relationships/notesSlide" Target="/ppt/notesSlides/notesSlide11.xml" Id="Rbfd6b98715fb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2dcb012517e4ff0" /><Relationship Type="http://schemas.openxmlformats.org/officeDocument/2006/relationships/notesSlide" Target="/ppt/notesSlides/notesSlide2.xml" Id="R05b2b186ffc1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6c152da0a6cd4f46" /><Relationship Type="http://schemas.openxmlformats.org/officeDocument/2006/relationships/notesSlide" Target="/ppt/notesSlides/notesSlide3.xml" Id="R52826064f23e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e3d48aa8c32744c7" /><Relationship Type="http://schemas.openxmlformats.org/officeDocument/2006/relationships/notesSlide" Target="/ppt/notesSlides/notesSlide4.xml" Id="Rba7b2b299fd8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0a8a71c55654848" /><Relationship Type="http://schemas.openxmlformats.org/officeDocument/2006/relationships/notesSlide" Target="/ppt/notesSlides/notesSlide5.xml" Id="R83f30efe8dcc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d52f29f03174918" /><Relationship Type="http://schemas.openxmlformats.org/officeDocument/2006/relationships/notesSlide" Target="/ppt/notesSlides/notesSlide6.xml" Id="R702264762dd4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80d1a1dc0cd4733" /><Relationship Type="http://schemas.openxmlformats.org/officeDocument/2006/relationships/notesSlide" Target="/ppt/notesSlides/notesSlide7.xml" Id="R9a6b8d597ec94be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b346c3c6dcd4672" /><Relationship Type="http://schemas.openxmlformats.org/officeDocument/2006/relationships/notesSlide" Target="/ppt/notesSlides/notesSlide8.xml" Id="R2e3ef8c179c1411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452ab3513db34349" /><Relationship Type="http://schemas.openxmlformats.org/officeDocument/2006/relationships/notesSlide" Target="/ppt/notesSlides/notesSlide9.xml" Id="R876bd72f82b9414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28D3EF6A-3F37-492A-8618-BC2C04336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CEA5BA60-B01A-45D3-9F52-857006A25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Emptiness and
Buddha-Nature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Continues?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Heart of the Perfection of Wisdom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Madhyamaka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Gold Sutra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6a26b3ff399455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84000: Translating the Words of the Buddha.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2b96c1624844ff0"/>
              </a:rPr>
              <a:t>The Heart of the Perfection of Wisdom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a5325700ad24aa3"/>
              </a:rPr>
              <a:t>The Gold Sutra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d61d23943a346ee"/>
              </a:rPr>
              <a:t>Madhyamaka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Emptiness and
Buddha-Nature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emptiness and buddha-nature.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sunyata.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Buddha-nature and continuity.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Continues?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sunyata</a:t>
            </a:r>
            <a:r>
              <a:t> — Sunyata means emptiness of independent inherent nature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Buddha-nature</a:t>
            </a:r>
            <a:r>
              <a:t> — Tathagatagarbha is commonly rendered Buddha-nature, womb or matrix of buddhahood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continuity</a:t>
            </a:r>
            <a:r>
              <a:t> — the persistence of connected features through change over time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sunyata.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Buddha-nature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continuity.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mptiness and Buddha-Natur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Emptiness and Buddha-Nature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denies independent inherent existence, not appearance, convention, causation or compassion.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Tathagatagarbha is commonly rendered Buddha-nature, womb or matrix of buddhahood.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expresses awakening potential or presence in some Mahayana teaching.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must be taught alongside emptiness and not as an unquestioned permanent soul.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Sunyata means emptiness of independent inherent nature.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Things exist dependently and conventionally rather than from their own side.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Heart Sutra applies emptiness to the five aggregates.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Emptiness and Buddha-Natur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Emptiness and Buddha-Nature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Sunyata means emptiness of independent inherent nature.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Heart Sutra applies emptiness to the five aggregates.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Tathagatagarbha is commonly rendered Buddha-nature, womb or matrix of buddhahood.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Sunyata means emptiness of independent inherent nature.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Things exist dependently and conventionally rather than from their own side.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Tathagatagarbha is commonly rendered Buddha-nature, womb or matrix of buddhahood.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expresses awakening potential or presence in some Mahayana teaching.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‘Emptiness and Buddha-Nature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sunyata and Buddha-nature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emptiness and buddha-natur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emptiness and buddha-nature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2026-08-19T12:02:16.8520000Z</dcterms:created>
  <dcterms:modified xsi:type="dcterms:W3CDTF">2026-08-19T12:02:16.8520000Z</dcterms:modified>
</coreProperties>
</file>