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ab1ea5653b84d97" /><Relationship Type="http://schemas.openxmlformats.org/officeDocument/2006/relationships/extended-properties" Target="/docProps/app.xml" Id="R0c2ddb3a0fed4220" /><Relationship Type="http://schemas.openxmlformats.org/officeDocument/2006/relationships/officeDocument" Target="/ppt/presentation.xml" Id="R4a8e9fafbc6e42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0e241d06624398"/>
    <p:sldMasterId xmlns:r="http://schemas.openxmlformats.org/officeDocument/2006/relationships" id="2147483662" r:id="Rf039d61cf06d4e4d"/>
  </p:sldMasterIdLst>
  <p:notesMasterIdLst>
    <p:notesMasterId xmlns:r="http://schemas.openxmlformats.org/officeDocument/2006/relationships" r:id="Rb8e550b12ca6492e"/>
  </p:notesMasterIdLst>
  <p:sldIdLst>
    <p:sldId xmlns:r="http://schemas.openxmlformats.org/officeDocument/2006/relationships" id="256" r:id="Rb5fc1fbb7bbd46bd"/>
    <p:sldId xmlns:r="http://schemas.openxmlformats.org/officeDocument/2006/relationships" id="257" r:id="R5810269b11994cec"/>
    <p:sldId xmlns:r="http://schemas.openxmlformats.org/officeDocument/2006/relationships" id="258" r:id="R46bce3fd96b74aef"/>
    <p:sldId xmlns:r="http://schemas.openxmlformats.org/officeDocument/2006/relationships" id="259" r:id="R8bfbec82984a41b0"/>
    <p:sldId xmlns:r="http://schemas.openxmlformats.org/officeDocument/2006/relationships" id="260" r:id="Rff234327b7f5443e"/>
    <p:sldId xmlns:r="http://schemas.openxmlformats.org/officeDocument/2006/relationships" id="261" r:id="R73a041dcd8eb47b9"/>
    <p:sldId xmlns:r="http://schemas.openxmlformats.org/officeDocument/2006/relationships" id="262" r:id="R418f6a4f61864fbd"/>
    <p:sldId xmlns:r="http://schemas.openxmlformats.org/officeDocument/2006/relationships" id="263" r:id="R11e9257ce398439e"/>
    <p:sldId xmlns:r="http://schemas.openxmlformats.org/officeDocument/2006/relationships" id="264" r:id="R43c4626a340240da"/>
    <p:sldId xmlns:r="http://schemas.openxmlformats.org/officeDocument/2006/relationships" id="265" r:id="R0bdc536d02f24b73"/>
    <p:sldId xmlns:r="http://schemas.openxmlformats.org/officeDocument/2006/relationships" id="266" r:id="R260ec29210d6467f"/>
    <p:sldId xmlns:r="http://schemas.openxmlformats.org/officeDocument/2006/relationships" id="267" r:id="R8c3b92d93ec04cc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d7c267733a049b7" /><Relationship Type="http://schemas.openxmlformats.org/officeDocument/2006/relationships/slideMaster" Target="/ppt/slideMasters/slideMaster1.xml" Id="R230e241d06624398" /><Relationship Type="http://schemas.openxmlformats.org/officeDocument/2006/relationships/slideMaster" Target="/ppt/slideMasters/slideMaster2.xml" Id="Rf039d61cf06d4e4d" /><Relationship Type="http://schemas.openxmlformats.org/officeDocument/2006/relationships/notesMaster" Target="/ppt/notesMasters/notesMaster1.xml" Id="Rb8e550b12ca6492e" /><Relationship Type="http://schemas.openxmlformats.org/officeDocument/2006/relationships/presProps" Target="/ppt/presProps.xml" Id="Re177bccfd9c84ee8" /><Relationship Type="http://schemas.openxmlformats.org/officeDocument/2006/relationships/viewProps" Target="/ppt/viewProps.xml" Id="R93c99369943645ec" /><Relationship Type="http://schemas.openxmlformats.org/officeDocument/2006/relationships/tableStyles" Target="/ppt/tableStyles.xml" Id="R5759e71df4594bbc" /><Relationship Type="http://schemas.openxmlformats.org/officeDocument/2006/relationships/slide" Target="/ppt/slides/slide1.xml" Id="Rb5fc1fbb7bbd46bd" /><Relationship Type="http://schemas.openxmlformats.org/officeDocument/2006/relationships/slide" Target="/ppt/slides/slide2.xml" Id="R5810269b11994cec" /><Relationship Type="http://schemas.openxmlformats.org/officeDocument/2006/relationships/slide" Target="/ppt/slides/slide3.xml" Id="R46bce3fd96b74aef" /><Relationship Type="http://schemas.openxmlformats.org/officeDocument/2006/relationships/slide" Target="/ppt/slides/slide4.xml" Id="R8bfbec82984a41b0" /><Relationship Type="http://schemas.openxmlformats.org/officeDocument/2006/relationships/slide" Target="/ppt/slides/slide5.xml" Id="Rff234327b7f5443e" /><Relationship Type="http://schemas.openxmlformats.org/officeDocument/2006/relationships/slide" Target="/ppt/slides/slide6.xml" Id="R73a041dcd8eb47b9" /><Relationship Type="http://schemas.openxmlformats.org/officeDocument/2006/relationships/slide" Target="/ppt/slides/slide7.xml" Id="R418f6a4f61864fbd" /><Relationship Type="http://schemas.openxmlformats.org/officeDocument/2006/relationships/slide" Target="/ppt/slides/slide8.xml" Id="R11e9257ce398439e" /><Relationship Type="http://schemas.openxmlformats.org/officeDocument/2006/relationships/slide" Target="/ppt/slides/slide9.xml" Id="R43c4626a340240da" /><Relationship Type="http://schemas.openxmlformats.org/officeDocument/2006/relationships/slide" Target="/ppt/slides/slide10.xml" Id="R0bdc536d02f24b73" /><Relationship Type="http://schemas.openxmlformats.org/officeDocument/2006/relationships/slide" Target="/ppt/slides/slide11.xml" Id="R260ec29210d6467f" /><Relationship Type="http://schemas.openxmlformats.org/officeDocument/2006/relationships/slide" Target="/ppt/slides/slide12.xml" Id="R8c3b92d93ec04cc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13eedad9010d4c2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bfe570a7a144e3a" /><Relationship Type="http://schemas.openxmlformats.org/officeDocument/2006/relationships/notesMaster" Target="/ppt/notesMasters/notesMaster1.xml" Id="R9fcf14f5d04947a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fc43e90b84943d7" /><Relationship Type="http://schemas.openxmlformats.org/officeDocument/2006/relationships/notesMaster" Target="/ppt/notesMasters/notesMaster1.xml" Id="R98025663ef6144a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19db9f1c6084846" /><Relationship Type="http://schemas.openxmlformats.org/officeDocument/2006/relationships/notesMaster" Target="/ppt/notesMasters/notesMaster1.xml" Id="R820e860cadc8436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1c0fd6b708b4bb6" /><Relationship Type="http://schemas.openxmlformats.org/officeDocument/2006/relationships/notesMaster" Target="/ppt/notesMasters/notesMaster1.xml" Id="Rd2fbce08a192470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d73ba766d4944d4" /><Relationship Type="http://schemas.openxmlformats.org/officeDocument/2006/relationships/notesMaster" Target="/ppt/notesMasters/notesMaster1.xml" Id="R8ab0b6a1c899434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bde743d97644d76" /><Relationship Type="http://schemas.openxmlformats.org/officeDocument/2006/relationships/notesMaster" Target="/ppt/notesMasters/notesMaster1.xml" Id="Rc6b4ffd7a66c4d9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63d58e174ca469f" /><Relationship Type="http://schemas.openxmlformats.org/officeDocument/2006/relationships/notesMaster" Target="/ppt/notesMasters/notesMaster1.xml" Id="R65b1189ff94044c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9c4d332bd3e4b69" /><Relationship Type="http://schemas.openxmlformats.org/officeDocument/2006/relationships/notesMaster" Target="/ppt/notesMasters/notesMaster1.xml" Id="R3e2e42b12c004a8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4830d2075ed469d" /><Relationship Type="http://schemas.openxmlformats.org/officeDocument/2006/relationships/notesMaster" Target="/ppt/notesMasters/notesMaster1.xml" Id="Rc3d7f6ecca7c46b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3628010dd164dfb" /><Relationship Type="http://schemas.openxmlformats.org/officeDocument/2006/relationships/notesMaster" Target="/ppt/notesMasters/notesMaster1.xml" Id="R851837ec532a4ef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e40b82a61124f87" /><Relationship Type="http://schemas.openxmlformats.org/officeDocument/2006/relationships/notesMaster" Target="/ppt/notesMasters/notesMaster1.xml" Id="Ra5960a7547da425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1787a85abca4be1" /><Relationship Type="http://schemas.openxmlformats.org/officeDocument/2006/relationships/notesMaster" Target="/ppt/notesMasters/notesMaster1.xml" Id="Re00daa37193d475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https://iep.utm.edu/buddha/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https://iep.utm.edu/buddha/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https://iep.utm.edu/buddha/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https://iep.utm.edu/buddha/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https://iep.utm.edu/buddha/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https://iep.utm.edu/buddha/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https://iep.utm.edu/buddha/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https://iep.utm.edu/buddha/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https://iep.utm.edu/buddha/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https://iep.utm.edu/buddha/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https://iep.utm.edu/buddha/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https://iep.utm.edu/buddha/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a73aa0135407e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b7556e33114f03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cc1861274b4da0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08ed3928041ec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aab6e9f3f44cbd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829e2d088404325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6cf02a8d2d84414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b89a5fbea414388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72e71a8094d41f3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0cea1e09141a8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51485497a4d45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5048aad8a4947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cdb3bd0f64410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e4e09067204805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2014130444c73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5b431a3077489d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a107abee3f4c32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aa659db03b4417d" /><Relationship Type="http://schemas.openxmlformats.org/officeDocument/2006/relationships/slideLayout" Target="/ppt/slideLayouts/slideLayout1.xml" Id="R48340aea1f9e4077" /><Relationship Type="http://schemas.openxmlformats.org/officeDocument/2006/relationships/slideLayout" Target="/ppt/slideLayouts/slideLayout2.xml" Id="R6ddff39e71904371" /><Relationship Type="http://schemas.openxmlformats.org/officeDocument/2006/relationships/slideLayout" Target="/ppt/slideLayouts/slideLayout3.xml" Id="Rcc50b7755bad498d" /><Relationship Type="http://schemas.openxmlformats.org/officeDocument/2006/relationships/slideLayout" Target="/ppt/slideLayouts/slideLayout4.xml" Id="R6aaa4b99fc024955" /><Relationship Type="http://schemas.openxmlformats.org/officeDocument/2006/relationships/slideLayout" Target="/ppt/slideLayouts/slideLayout5.xml" Id="R0b2499c1dd8e4314" /><Relationship Type="http://schemas.openxmlformats.org/officeDocument/2006/relationships/slideLayout" Target="/ppt/slideLayouts/slideLayout6.xml" Id="Rb95c33c3d5114eed" /><Relationship Type="http://schemas.openxmlformats.org/officeDocument/2006/relationships/slideLayout" Target="/ppt/slideLayouts/slideLayout7.xml" Id="R2041f022b154404c" /><Relationship Type="http://schemas.openxmlformats.org/officeDocument/2006/relationships/slideLayout" Target="/ppt/slideLayouts/slideLayout8.xml" Id="R1b35f3390f9b43b9" /><Relationship Type="http://schemas.openxmlformats.org/officeDocument/2006/relationships/slideLayout" Target="/ppt/slideLayouts/slideLayout9.xml" Id="R09dac0bdd2334033" /><Relationship Type="http://schemas.openxmlformats.org/officeDocument/2006/relationships/slideLayout" Target="/ppt/slideLayouts/slideLayout10.xml" Id="Rbffce1eaef1c4a59" /><Relationship Type="http://schemas.openxmlformats.org/officeDocument/2006/relationships/slideLayout" Target="/ppt/slideLayouts/slideLayout11.xml" Id="Rfbb60f65413245d8" /><Relationship Type="http://schemas.openxmlformats.org/officeDocument/2006/relationships/slideLayout" Target="/ppt/slideLayouts/slideLayout12.xml" Id="R4e1df5850ae242bb" /><Relationship Type="http://schemas.openxmlformats.org/officeDocument/2006/relationships/slideLayout" Target="/ppt/slideLayouts/slideLayout13.xml" Id="Re115f7ccf028456b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6cee4ca40e18431f" /><Relationship Type="http://schemas.openxmlformats.org/officeDocument/2006/relationships/slideLayout" Target="/ppt/slideLayouts/slideLayout14.xml" Id="R6f0a8115327a4190" /><Relationship Type="http://schemas.openxmlformats.org/officeDocument/2006/relationships/slideLayout" Target="/ppt/slideLayouts/slideLayout15.xml" Id="R8a88cdb7437b4cfd" /><Relationship Type="http://schemas.openxmlformats.org/officeDocument/2006/relationships/slideLayout" Target="/ppt/slideLayouts/slideLayout16.xml" Id="R29a28d1975094f3a" /><Relationship Type="http://schemas.openxmlformats.org/officeDocument/2006/relationships/slideLayout" Target="/ppt/slideLayouts/slideLayout17.xml" Id="R072a68de1dfe4482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340aea1f9e4077"/>
    <p:sldLayoutId xmlns:r="http://schemas.openxmlformats.org/officeDocument/2006/relationships" id="2147483650" r:id="R6ddff39e71904371"/>
    <p:sldLayoutId xmlns:r="http://schemas.openxmlformats.org/officeDocument/2006/relationships" id="2147483651" r:id="Rcc50b7755bad498d"/>
    <p:sldLayoutId xmlns:r="http://schemas.openxmlformats.org/officeDocument/2006/relationships" id="2147483652" r:id="R6aaa4b99fc024955"/>
    <p:sldLayoutId xmlns:r="http://schemas.openxmlformats.org/officeDocument/2006/relationships" id="2147483653" r:id="R0b2499c1dd8e4314"/>
    <p:sldLayoutId xmlns:r="http://schemas.openxmlformats.org/officeDocument/2006/relationships" id="2147483654" r:id="Rb95c33c3d5114eed"/>
    <p:sldLayoutId xmlns:r="http://schemas.openxmlformats.org/officeDocument/2006/relationships" id="2147483655" r:id="R2041f022b154404c"/>
    <p:sldLayoutId xmlns:r="http://schemas.openxmlformats.org/officeDocument/2006/relationships" id="2147483656" r:id="R1b35f3390f9b43b9"/>
    <p:sldLayoutId xmlns:r="http://schemas.openxmlformats.org/officeDocument/2006/relationships" id="2147483657" r:id="R09dac0bdd2334033"/>
    <p:sldLayoutId xmlns:r="http://schemas.openxmlformats.org/officeDocument/2006/relationships" id="2147483658" r:id="Rbffce1eaef1c4a59"/>
    <p:sldLayoutId xmlns:r="http://schemas.openxmlformats.org/officeDocument/2006/relationships" id="2147483659" r:id="Rfbb60f65413245d8"/>
    <p:sldLayoutId xmlns:r="http://schemas.openxmlformats.org/officeDocument/2006/relationships" id="2147483660" r:id="R4e1df5850ae242bb"/>
    <p:sldLayoutId xmlns:r="http://schemas.openxmlformats.org/officeDocument/2006/relationships" id="2147483661" r:id="Re115f7ccf028456b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6f0a8115327a4190"/>
    <p:sldLayoutId xmlns:r="http://schemas.openxmlformats.org/officeDocument/2006/relationships" id="2147483664" r:id="R8a88cdb7437b4cfd"/>
    <p:sldLayoutId xmlns:r="http://schemas.openxmlformats.org/officeDocument/2006/relationships" id="2147483665" r:id="R29a28d1975094f3a"/>
    <p:sldLayoutId xmlns:r="http://schemas.openxmlformats.org/officeDocument/2006/relationships" id="2147483666" r:id="R072a68de1dfe4482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3f1ae41f14dec" /><Relationship Type="http://schemas.openxmlformats.org/officeDocument/2006/relationships/notesSlide" Target="/ppt/notesSlides/notesSlide1.xml" Id="R6398603dc9cd4ce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3f5f8e23091a4e64" /><Relationship Type="http://schemas.openxmlformats.org/officeDocument/2006/relationships/notesSlide" Target="/ppt/notesSlides/notesSlide10.xml" Id="Rf6ceeca1725d4c1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05021cdbe41429e" /><Relationship Type="http://schemas.openxmlformats.org/officeDocument/2006/relationships/notesSlide" Target="/ppt/notesSlides/notesSlide11.xml" Id="Re1397b1b2a534b8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bc619f3fdd3e49ef" /><Relationship Type="http://schemas.openxmlformats.org/officeDocument/2006/relationships/hyperlink" Target="https://www.eduqas.co.uk/media/w42hvhgp/eduqas-gcse-rs-spec-full-from-2016-e-1109.pdf" TargetMode="External" Id="R88a1f75ec1ec4b29" /><Relationship Type="http://schemas.openxmlformats.org/officeDocument/2006/relationships/hyperlink" Target="https://suttacentral.net/sn22.59/en/sujato" TargetMode="External" Id="R92bbf1e592b74ece" /><Relationship Type="http://schemas.openxmlformats.org/officeDocument/2006/relationships/hyperlink" Target="https://iep.utm.edu/buddha/" TargetMode="External" Id="R1f176aa991134d22" /><Relationship Type="http://schemas.openxmlformats.org/officeDocument/2006/relationships/hyperlink" Target="https://www.eduqas.co.uk/media/uthpu5yd/eduqas-gcse-religious-studies-route-a-s24-e-final-report.pdf" TargetMode="External" Id="Rb4e6e5957b004e79" /><Relationship Type="http://schemas.openxmlformats.org/officeDocument/2006/relationships/notesSlide" Target="/ppt/notesSlides/notesSlide12.xml" Id="R72c0f515fa0c4f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6240fdd81164453d" /><Relationship Type="http://schemas.openxmlformats.org/officeDocument/2006/relationships/notesSlide" Target="/ppt/notesSlides/notesSlide2.xml" Id="R9d8eff52565740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30cf18bd55df40ee" /><Relationship Type="http://schemas.openxmlformats.org/officeDocument/2006/relationships/notesSlide" Target="/ppt/notesSlides/notesSlide3.xml" Id="Rd193fa98636947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d11afc9fd7664c00" /><Relationship Type="http://schemas.openxmlformats.org/officeDocument/2006/relationships/notesSlide" Target="/ppt/notesSlides/notesSlide4.xml" Id="Rc3f97cb1d65041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8eb115d796174389" /><Relationship Type="http://schemas.openxmlformats.org/officeDocument/2006/relationships/notesSlide" Target="/ppt/notesSlides/notesSlide5.xml" Id="Rfd30856ccf0a4d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9fced41398374eb3" /><Relationship Type="http://schemas.openxmlformats.org/officeDocument/2006/relationships/notesSlide" Target="/ppt/notesSlides/notesSlide6.xml" Id="Rbb55b8436b3446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a3e0aaf99d164b84" /><Relationship Type="http://schemas.openxmlformats.org/officeDocument/2006/relationships/notesSlide" Target="/ppt/notesSlides/notesSlide7.xml" Id="Rdb3e9b79944b41a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acabbbb821134afc" /><Relationship Type="http://schemas.openxmlformats.org/officeDocument/2006/relationships/notesSlide" Target="/ppt/notesSlides/notesSlide8.xml" Id="R76f388b80ba8443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0a374fd070e4ed5" /><Relationship Type="http://schemas.openxmlformats.org/officeDocument/2006/relationships/notesSlide" Target="/ppt/notesSlides/notesSlide9.xml" Id="R5ad1588f8081441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88BFFC90-6F2F-45EC-AFFA-518E370DE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68515792-088C-49C5-8F0B-FB435D119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The Three Marks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How should the three marks be understood?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4859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BUDDHIST BELIEFS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8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9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the three marks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the three marks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8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Characteristic of Not-Self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Buddha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Examiner Report Summer 2024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8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11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8a1f75ec1ec4b29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SuttaCentral.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2bbf1e592b74ece"/>
              </a:rPr>
              <a:t>The Characteristic of Not-Self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Internet Encyclopedia of Philosophy.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f176aa991134d22"/>
              </a:rPr>
              <a:t>Buddha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4e6e5957b004e79"/>
              </a:rPr>
              <a:t>GCSE Religious Studies Route A Examiner Report Summer 2024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The Three Marks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the three marks.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anicca.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anatta and Three Marks of Existence.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How should the three marks be understood?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8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Dukkha is suffering, stress and unsatisfactoriness.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Anicca is impermanence.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Anatta denies a permanent independent self.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The Three Marks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Three Marks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anicca</a:t>
            </a:r>
            <a:r>
              <a:t> — The impermanent nature of all things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anatta</a:t>
            </a:r>
            <a:r>
              <a:t> — No independent or permanent self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Three Marks of Existence</a:t>
            </a:r>
            <a:r>
              <a:t> — Dukkha, anicca and anatta as the Three Marks of Existence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anicca.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anatta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Three Marks of Existence.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The Three Marks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Three Marks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8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4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three marks illuminate one another and connect to dependent origination.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Dukkha is unsatisfactoriness; Dhamma or Dharma means the teaching or truth in this course context.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denies a permanent independent essence while conventional identity and responsibility remain.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Chariot is a conventional designation dependent on parts and arrangement; no separate chariot essence is found.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the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Identify what the evidence cannot establish on its own.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the central idea.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Select two relevant claims.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Connect each claim to evidence.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Address one disagreement.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5. </a:t>
            </a:r>
            <a:r>
              <a:t>Reach a justified conclusion.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The Three Marks analytic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Three Marks analytical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8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6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A Qualified Model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Dukkha is suffering, stress and unsatisfactoriness.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explanation links a claim to its reason, source and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conclusion remains qualified where traditions or viewpoints genuinely differ.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Further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8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Person can function as a conventional designation without requiring a permanent independent self.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rejects independent essence, not conventional use or causal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Dukkha, anicca and anatta as the Three Marks of Existence.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The Three Marks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Three Marks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8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the three marks.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anicca and anatta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2026-08-19T12:02:16.2590000Z</dcterms:created>
  <dcterms:modified xsi:type="dcterms:W3CDTF">2026-08-19T12:02:16.2590000Z</dcterms:modified>
</coreProperties>
</file>