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d403518fcb42b9" /><Relationship Type="http://schemas.openxmlformats.org/officeDocument/2006/relationships/extended-properties" Target="/docProps/app.xml" Id="R5bc446e310aa46c2" /><Relationship Type="http://schemas.openxmlformats.org/officeDocument/2006/relationships/officeDocument" Target="/ppt/presentation.xml" Id="Rcdb40a4d3032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e9dc29d4a4709"/>
    <p:sldMasterId xmlns:r="http://schemas.openxmlformats.org/officeDocument/2006/relationships" id="2147483662" r:id="R61221f03c28e41f7"/>
  </p:sldMasterIdLst>
  <p:notesMasterIdLst>
    <p:notesMasterId xmlns:r="http://schemas.openxmlformats.org/officeDocument/2006/relationships" r:id="R5ac9a99fc5914a16"/>
  </p:notesMasterIdLst>
  <p:sldIdLst>
    <p:sldId xmlns:r="http://schemas.openxmlformats.org/officeDocument/2006/relationships" id="256" r:id="Reb36a78a29704655"/>
    <p:sldId xmlns:r="http://schemas.openxmlformats.org/officeDocument/2006/relationships" id="257" r:id="R1abfc39fdbca451f"/>
    <p:sldId xmlns:r="http://schemas.openxmlformats.org/officeDocument/2006/relationships" id="258" r:id="R7ae40024a59a4b41"/>
    <p:sldId xmlns:r="http://schemas.openxmlformats.org/officeDocument/2006/relationships" id="259" r:id="Rc93b68216e5a4525"/>
    <p:sldId xmlns:r="http://schemas.openxmlformats.org/officeDocument/2006/relationships" id="260" r:id="R9ef86fba94894926"/>
    <p:sldId xmlns:r="http://schemas.openxmlformats.org/officeDocument/2006/relationships" id="261" r:id="R2b61b0bcdaf54a69"/>
    <p:sldId xmlns:r="http://schemas.openxmlformats.org/officeDocument/2006/relationships" id="262" r:id="Ref2beb9bed684fbb"/>
    <p:sldId xmlns:r="http://schemas.openxmlformats.org/officeDocument/2006/relationships" id="263" r:id="Rd77cb08c3c7a440f"/>
    <p:sldId xmlns:r="http://schemas.openxmlformats.org/officeDocument/2006/relationships" id="264" r:id="R04933350fb154640"/>
    <p:sldId xmlns:r="http://schemas.openxmlformats.org/officeDocument/2006/relationships" id="265" r:id="R710be939477a42e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f5d6c61d90d4337" /><Relationship Type="http://schemas.openxmlformats.org/officeDocument/2006/relationships/slideMaster" Target="/ppt/slideMasters/slideMaster1.xml" Id="Ra46e9dc29d4a4709" /><Relationship Type="http://schemas.openxmlformats.org/officeDocument/2006/relationships/slideMaster" Target="/ppt/slideMasters/slideMaster2.xml" Id="R61221f03c28e41f7" /><Relationship Type="http://schemas.openxmlformats.org/officeDocument/2006/relationships/notesMaster" Target="/ppt/notesMasters/notesMaster1.xml" Id="R5ac9a99fc5914a16" /><Relationship Type="http://schemas.openxmlformats.org/officeDocument/2006/relationships/presProps" Target="/ppt/presProps.xml" Id="R0ee451e6bbaf4c88" /><Relationship Type="http://schemas.openxmlformats.org/officeDocument/2006/relationships/viewProps" Target="/ppt/viewProps.xml" Id="Rf0b2ffecf76a470f" /><Relationship Type="http://schemas.openxmlformats.org/officeDocument/2006/relationships/tableStyles" Target="/ppt/tableStyles.xml" Id="Rdd22650d903144ce" /><Relationship Type="http://schemas.openxmlformats.org/officeDocument/2006/relationships/slide" Target="/ppt/slides/slide1.xml" Id="Reb36a78a29704655" /><Relationship Type="http://schemas.openxmlformats.org/officeDocument/2006/relationships/slide" Target="/ppt/slides/slide2.xml" Id="R1abfc39fdbca451f" /><Relationship Type="http://schemas.openxmlformats.org/officeDocument/2006/relationships/slide" Target="/ppt/slides/slide3.xml" Id="R7ae40024a59a4b41" /><Relationship Type="http://schemas.openxmlformats.org/officeDocument/2006/relationships/slide" Target="/ppt/slides/slide4.xml" Id="Rc93b68216e5a4525" /><Relationship Type="http://schemas.openxmlformats.org/officeDocument/2006/relationships/slide" Target="/ppt/slides/slide5.xml" Id="R9ef86fba94894926" /><Relationship Type="http://schemas.openxmlformats.org/officeDocument/2006/relationships/slide" Target="/ppt/slides/slide6.xml" Id="R2b61b0bcdaf54a69" /><Relationship Type="http://schemas.openxmlformats.org/officeDocument/2006/relationships/slide" Target="/ppt/slides/slide7.xml" Id="Ref2beb9bed684fbb" /><Relationship Type="http://schemas.openxmlformats.org/officeDocument/2006/relationships/slide" Target="/ppt/slides/slide8.xml" Id="Rd77cb08c3c7a440f" /><Relationship Type="http://schemas.openxmlformats.org/officeDocument/2006/relationships/slide" Target="/ppt/slides/slide9.xml" Id="R04933350fb154640" /><Relationship Type="http://schemas.openxmlformats.org/officeDocument/2006/relationships/slide" Target="/ppt/slides/slide10.xml" Id="R710be939477a42e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13dfe3032e6341c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df2a38bf7b54a73" /><Relationship Type="http://schemas.openxmlformats.org/officeDocument/2006/relationships/notesMaster" Target="/ppt/notesMasters/notesMaster1.xml" Id="R999de2bf1d62450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5ba2923cf2d4756" /><Relationship Type="http://schemas.openxmlformats.org/officeDocument/2006/relationships/notesMaster" Target="/ppt/notesMasters/notesMaster1.xml" Id="Re2af4d540e0548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efb3b7aad1342fd" /><Relationship Type="http://schemas.openxmlformats.org/officeDocument/2006/relationships/notesMaster" Target="/ppt/notesMasters/notesMaster1.xml" Id="R8cf945d537fe40e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b87c9fc24ef45af" /><Relationship Type="http://schemas.openxmlformats.org/officeDocument/2006/relationships/notesMaster" Target="/ppt/notesMasters/notesMaster1.xml" Id="Rcee2d21abf8d4e9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8dc2f704900475f" /><Relationship Type="http://schemas.openxmlformats.org/officeDocument/2006/relationships/notesMaster" Target="/ppt/notesMasters/notesMaster1.xml" Id="Rd5ea712c8a074ca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b856aca6dbc4874" /><Relationship Type="http://schemas.openxmlformats.org/officeDocument/2006/relationships/notesMaster" Target="/ppt/notesMasters/notesMaster1.xml" Id="R29fe868b3a3741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1a05c664cf4b1d" /><Relationship Type="http://schemas.openxmlformats.org/officeDocument/2006/relationships/notesMaster" Target="/ppt/notesMasters/notesMaster1.xml" Id="R8cf60734b21b40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fbbd32e02454a18" /><Relationship Type="http://schemas.openxmlformats.org/officeDocument/2006/relationships/notesMaster" Target="/ppt/notesMasters/notesMaster1.xml" Id="R378508eab05740b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a255db747884a72" /><Relationship Type="http://schemas.openxmlformats.org/officeDocument/2006/relationships/notesMaster" Target="/ppt/notesMasters/notesMaster1.xml" Id="R81a45a35a95846c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3f209b815c64809" /><Relationship Type="http://schemas.openxmlformats.org/officeDocument/2006/relationships/notesMaster" Target="/ppt/notesMasters/notesMaster1.xml" Id="R89c903f6227545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https://suttacentral.net/sn22.48/en/sujato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https://suttacentral.net/edition/dhp/en/sujato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88e1e12694c5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2914cf2b94866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0ad09e965401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8b798d0454c3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5349fbcc6445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fb449d33407432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3b60dea501e412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a2289db8c644a6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04c92938d0e481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69ab1b8a243fc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11f3caaf9470a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6df7f8a9645f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a79b2b0fb4c2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bb17ee185402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d9f956aac0430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3f598c47c4dc0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0a874f9c442d1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4712cc05f2439d" /><Relationship Type="http://schemas.openxmlformats.org/officeDocument/2006/relationships/slideLayout" Target="/ppt/slideLayouts/slideLayout1.xml" Id="Rafb3d793b7084383" /><Relationship Type="http://schemas.openxmlformats.org/officeDocument/2006/relationships/slideLayout" Target="/ppt/slideLayouts/slideLayout2.xml" Id="Ra112425063514bed" /><Relationship Type="http://schemas.openxmlformats.org/officeDocument/2006/relationships/slideLayout" Target="/ppt/slideLayouts/slideLayout3.xml" Id="Rf3cfac79fb694b6a" /><Relationship Type="http://schemas.openxmlformats.org/officeDocument/2006/relationships/slideLayout" Target="/ppt/slideLayouts/slideLayout4.xml" Id="R1e30b8d6f58d4001" /><Relationship Type="http://schemas.openxmlformats.org/officeDocument/2006/relationships/slideLayout" Target="/ppt/slideLayouts/slideLayout5.xml" Id="R480ea77437a04dcd" /><Relationship Type="http://schemas.openxmlformats.org/officeDocument/2006/relationships/slideLayout" Target="/ppt/slideLayouts/slideLayout6.xml" Id="R830031a259fa4ef0" /><Relationship Type="http://schemas.openxmlformats.org/officeDocument/2006/relationships/slideLayout" Target="/ppt/slideLayouts/slideLayout7.xml" Id="Rf4799e8b261b428f" /><Relationship Type="http://schemas.openxmlformats.org/officeDocument/2006/relationships/slideLayout" Target="/ppt/slideLayouts/slideLayout8.xml" Id="Rbf41e697278141e3" /><Relationship Type="http://schemas.openxmlformats.org/officeDocument/2006/relationships/slideLayout" Target="/ppt/slideLayouts/slideLayout9.xml" Id="R1a963b27163b4b13" /><Relationship Type="http://schemas.openxmlformats.org/officeDocument/2006/relationships/slideLayout" Target="/ppt/slideLayouts/slideLayout10.xml" Id="Rcbf5070ae4864d59" /><Relationship Type="http://schemas.openxmlformats.org/officeDocument/2006/relationships/slideLayout" Target="/ppt/slideLayouts/slideLayout11.xml" Id="R288db15854994869" /><Relationship Type="http://schemas.openxmlformats.org/officeDocument/2006/relationships/slideLayout" Target="/ppt/slideLayouts/slideLayout12.xml" Id="Rcda4dd3e91ec4cdc" /><Relationship Type="http://schemas.openxmlformats.org/officeDocument/2006/relationships/slideLayout" Target="/ppt/slideLayouts/slideLayout13.xml" Id="R343a78bd07a24f83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c2757f0ffe83465d" /><Relationship Type="http://schemas.openxmlformats.org/officeDocument/2006/relationships/slideLayout" Target="/ppt/slideLayouts/slideLayout14.xml" Id="R1951316dc1ea43af" /><Relationship Type="http://schemas.openxmlformats.org/officeDocument/2006/relationships/slideLayout" Target="/ppt/slideLayouts/slideLayout15.xml" Id="R7920f78049c244fb" /><Relationship Type="http://schemas.openxmlformats.org/officeDocument/2006/relationships/slideLayout" Target="/ppt/slideLayouts/slideLayout16.xml" Id="R71bd403df5154aee" /><Relationship Type="http://schemas.openxmlformats.org/officeDocument/2006/relationships/slideLayout" Target="/ppt/slideLayouts/slideLayout17.xml" Id="R5e26da355c284a3a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b3d793b7084383"/>
    <p:sldLayoutId xmlns:r="http://schemas.openxmlformats.org/officeDocument/2006/relationships" id="2147483650" r:id="Ra112425063514bed"/>
    <p:sldLayoutId xmlns:r="http://schemas.openxmlformats.org/officeDocument/2006/relationships" id="2147483651" r:id="Rf3cfac79fb694b6a"/>
    <p:sldLayoutId xmlns:r="http://schemas.openxmlformats.org/officeDocument/2006/relationships" id="2147483652" r:id="R1e30b8d6f58d4001"/>
    <p:sldLayoutId xmlns:r="http://schemas.openxmlformats.org/officeDocument/2006/relationships" id="2147483653" r:id="R480ea77437a04dcd"/>
    <p:sldLayoutId xmlns:r="http://schemas.openxmlformats.org/officeDocument/2006/relationships" id="2147483654" r:id="R830031a259fa4ef0"/>
    <p:sldLayoutId xmlns:r="http://schemas.openxmlformats.org/officeDocument/2006/relationships" id="2147483655" r:id="Rf4799e8b261b428f"/>
    <p:sldLayoutId xmlns:r="http://schemas.openxmlformats.org/officeDocument/2006/relationships" id="2147483656" r:id="Rbf41e697278141e3"/>
    <p:sldLayoutId xmlns:r="http://schemas.openxmlformats.org/officeDocument/2006/relationships" id="2147483657" r:id="R1a963b27163b4b13"/>
    <p:sldLayoutId xmlns:r="http://schemas.openxmlformats.org/officeDocument/2006/relationships" id="2147483658" r:id="Rcbf5070ae4864d59"/>
    <p:sldLayoutId xmlns:r="http://schemas.openxmlformats.org/officeDocument/2006/relationships" id="2147483659" r:id="R288db15854994869"/>
    <p:sldLayoutId xmlns:r="http://schemas.openxmlformats.org/officeDocument/2006/relationships" id="2147483660" r:id="Rcda4dd3e91ec4cdc"/>
    <p:sldLayoutId xmlns:r="http://schemas.openxmlformats.org/officeDocument/2006/relationships" id="2147483661" r:id="R343a78bd07a24f83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951316dc1ea43af"/>
    <p:sldLayoutId xmlns:r="http://schemas.openxmlformats.org/officeDocument/2006/relationships" id="2147483664" r:id="R7920f78049c244fb"/>
    <p:sldLayoutId xmlns:r="http://schemas.openxmlformats.org/officeDocument/2006/relationships" id="2147483665" r:id="R71bd403df5154aee"/>
    <p:sldLayoutId xmlns:r="http://schemas.openxmlformats.org/officeDocument/2006/relationships" id="2147483666" r:id="R5e26da355c284a3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c60a4fc04492" /><Relationship Type="http://schemas.openxmlformats.org/officeDocument/2006/relationships/notesSlide" Target="/ppt/notesSlides/notesSlide1.xml" Id="R6d622e8934ac4c2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267ad330bed44a0" /><Relationship Type="http://schemas.openxmlformats.org/officeDocument/2006/relationships/hyperlink" Target="https://www.eduqas.co.uk/media/w42hvhgp/eduqas-gcse-rs-spec-full-from-2016-e-1109.pdf" TargetMode="External" Id="R7f3a8dbab1074d6d" /><Relationship Type="http://schemas.openxmlformats.org/officeDocument/2006/relationships/hyperlink" Target="https://suttacentral.net/sn22.48/en/sujato" TargetMode="External" Id="R9c691280b2634552" /><Relationship Type="http://schemas.openxmlformats.org/officeDocument/2006/relationships/hyperlink" Target="https://suttacentral.net/sn22.59/en/sujato" TargetMode="External" Id="R1bd1e38514fc4e18" /><Relationship Type="http://schemas.openxmlformats.org/officeDocument/2006/relationships/hyperlink" Target="https://suttacentral.net/edition/dhp/en/sujato" TargetMode="External" Id="R5803b16b459348b2" /><Relationship Type="http://schemas.openxmlformats.org/officeDocument/2006/relationships/notesSlide" Target="/ppt/notesSlides/notesSlide10.xml" Id="Rc087208145e7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bf8376aced84a9e" /><Relationship Type="http://schemas.openxmlformats.org/officeDocument/2006/relationships/notesSlide" Target="/ppt/notesSlides/notesSlide2.xml" Id="R1ff5564b788043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3e4548604224958" /><Relationship Type="http://schemas.openxmlformats.org/officeDocument/2006/relationships/notesSlide" Target="/ppt/notesSlides/notesSlide3.xml" Id="R0bbaaea485dc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a814d0e8bf2b4897" /><Relationship Type="http://schemas.openxmlformats.org/officeDocument/2006/relationships/notesSlide" Target="/ppt/notesSlides/notesSlide4.xml" Id="R5e44bc669577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9bd10b7fcae4bed" /><Relationship Type="http://schemas.openxmlformats.org/officeDocument/2006/relationships/notesSlide" Target="/ppt/notesSlides/notesSlide5.xml" Id="R8a991716272347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906a03c32e24898" /><Relationship Type="http://schemas.openxmlformats.org/officeDocument/2006/relationships/notesSlide" Target="/ppt/notesSlides/notesSlide6.xml" Id="R96d528fd5eec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3d096a325d34f55" /><Relationship Type="http://schemas.openxmlformats.org/officeDocument/2006/relationships/notesSlide" Target="/ppt/notesSlides/notesSlide7.xml" Id="R90b67633d40c4b1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68ae8f751ba845a8" /><Relationship Type="http://schemas.openxmlformats.org/officeDocument/2006/relationships/notesSlide" Target="/ppt/notesSlides/notesSlide8.xml" Id="R73f4c64aa4744af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ee0001036d4d57" /><Relationship Type="http://schemas.openxmlformats.org/officeDocument/2006/relationships/notesSlide" Target="/ppt/notesSlides/notesSlide9.xml" Id="R95f0c0d6c4c148e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A88C5EE-B027-4294-B6CB-248FB4190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F4875D3F-20A8-4C9A-A96B-25A7B98FA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Nagasena and
Personal Identity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Are You the Chariot?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f3a8dbab1074d6d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c691280b2634552"/>
              </a:rPr>
              <a:t>Aggregates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bd1e38514fc4e18"/>
              </a:rPr>
              <a:t>The Characteristic of Not-Self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803b16b459348b2"/>
              </a:rPr>
              <a:t>Dhammapada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Nagasena and
Personal Identity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Nagasena and personal identity.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(s)kandhas.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Nagasena and chariot analogy.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Are You the Chariot?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(s)kandhas</a:t>
            </a:r>
            <a:r>
              <a:t> — Form, sensation, perception, mental formations and consciousness as the five constituents of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Nagasena</a:t>
            </a:r>
            <a:r>
              <a:t> — a Buddhist monk whose dialogue with King Milinda explains the absence of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chariot analogy</a:t>
            </a:r>
            <a:r>
              <a:t> — Nagasena's comparison showing that a person is a conventional name for dependent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(s)kandhas.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Nagasena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chariot analogy.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Nagasena and Personal Identity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Nagasena and Personal Identity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aggregates are form, feeling, perception, formations or volitions, and consciousness.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person is dependently designated through changing aggregates; none is a permanent self.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They are categories analysing changing embodied experience.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Nagasena and Personal Identity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Nagasena and Personal Identity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five aggregates are form, feeling, perception, formations or volitions, and consciousness.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person is dependently designated through changing aggregates; none is a permanent self.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Nagasena: a Buddhist monk whose dialogue with King Milinda explains the absence.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Differences within a tradition should be identified with precise labels.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(s)kandhas and Nagasena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Nagasena and Personal Identity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Nagasena and Personal Identity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Nagasena and personal identity.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(s)kandhas and Nagasena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Nagasena and personal ident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Nagasena and personal identity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Aggregates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Characteristic of Not-Self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Dhammapada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2026-08-19T12:02:15.4280000Z</dcterms:created>
  <dcterms:modified xsi:type="dcterms:W3CDTF">2026-08-19T12:02:15.4280000Z</dcterms:modified>
</coreProperties>
</file>