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eeb958f61374fc6" /><Relationship Type="http://schemas.openxmlformats.org/officeDocument/2006/relationships/extended-properties" Target="/docProps/app.xml" Id="R6a56b9da1b32437a" /><Relationship Type="http://schemas.openxmlformats.org/officeDocument/2006/relationships/officeDocument" Target="/ppt/presentation.xml" Id="Ref50af2dc2da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0f99805ba4a5d"/>
    <p:sldMasterId xmlns:r="http://schemas.openxmlformats.org/officeDocument/2006/relationships" id="2147483662" r:id="Rf5e8a8c92539426b"/>
  </p:sldMasterIdLst>
  <p:notesMasterIdLst>
    <p:notesMasterId xmlns:r="http://schemas.openxmlformats.org/officeDocument/2006/relationships" r:id="R1b7ded2c7dab47e9"/>
  </p:notesMasterIdLst>
  <p:sldIdLst>
    <p:sldId xmlns:r="http://schemas.openxmlformats.org/officeDocument/2006/relationships" id="256" r:id="Ra63327331a7b46a3"/>
    <p:sldId xmlns:r="http://schemas.openxmlformats.org/officeDocument/2006/relationships" id="257" r:id="R63a5d375b0264223"/>
    <p:sldId xmlns:r="http://schemas.openxmlformats.org/officeDocument/2006/relationships" id="258" r:id="R2e7324ba3bf24485"/>
    <p:sldId xmlns:r="http://schemas.openxmlformats.org/officeDocument/2006/relationships" id="259" r:id="Rc0968270cf9f4631"/>
    <p:sldId xmlns:r="http://schemas.openxmlformats.org/officeDocument/2006/relationships" id="260" r:id="R124cacef680d4b51"/>
    <p:sldId xmlns:r="http://schemas.openxmlformats.org/officeDocument/2006/relationships" id="261" r:id="Rdd89485a6cb7407e"/>
    <p:sldId xmlns:r="http://schemas.openxmlformats.org/officeDocument/2006/relationships" id="262" r:id="Rde96491b0c534b86"/>
    <p:sldId xmlns:r="http://schemas.openxmlformats.org/officeDocument/2006/relationships" id="263" r:id="Rceb59b9aae264273"/>
    <p:sldId xmlns:r="http://schemas.openxmlformats.org/officeDocument/2006/relationships" id="264" r:id="R39e7e9eedf6e48c9"/>
    <p:sldId xmlns:r="http://schemas.openxmlformats.org/officeDocument/2006/relationships" id="265" r:id="R2ab549bf922f4c9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5b7ec97be346a8" /><Relationship Type="http://schemas.openxmlformats.org/officeDocument/2006/relationships/slideMaster" Target="/ppt/slideMasters/slideMaster1.xml" Id="R9a80f99805ba4a5d" /><Relationship Type="http://schemas.openxmlformats.org/officeDocument/2006/relationships/slideMaster" Target="/ppt/slideMasters/slideMaster2.xml" Id="Rf5e8a8c92539426b" /><Relationship Type="http://schemas.openxmlformats.org/officeDocument/2006/relationships/notesMaster" Target="/ppt/notesMasters/notesMaster1.xml" Id="R1b7ded2c7dab47e9" /><Relationship Type="http://schemas.openxmlformats.org/officeDocument/2006/relationships/presProps" Target="/ppt/presProps.xml" Id="R5eb0fa09160648d0" /><Relationship Type="http://schemas.openxmlformats.org/officeDocument/2006/relationships/viewProps" Target="/ppt/viewProps.xml" Id="R3195e31b8638478a" /><Relationship Type="http://schemas.openxmlformats.org/officeDocument/2006/relationships/tableStyles" Target="/ppt/tableStyles.xml" Id="Rd5a063561c3e4661" /><Relationship Type="http://schemas.openxmlformats.org/officeDocument/2006/relationships/slide" Target="/ppt/slides/slide1.xml" Id="Ra63327331a7b46a3" /><Relationship Type="http://schemas.openxmlformats.org/officeDocument/2006/relationships/slide" Target="/ppt/slides/slide2.xml" Id="R63a5d375b0264223" /><Relationship Type="http://schemas.openxmlformats.org/officeDocument/2006/relationships/slide" Target="/ppt/slides/slide3.xml" Id="R2e7324ba3bf24485" /><Relationship Type="http://schemas.openxmlformats.org/officeDocument/2006/relationships/slide" Target="/ppt/slides/slide4.xml" Id="Rc0968270cf9f4631" /><Relationship Type="http://schemas.openxmlformats.org/officeDocument/2006/relationships/slide" Target="/ppt/slides/slide5.xml" Id="R124cacef680d4b51" /><Relationship Type="http://schemas.openxmlformats.org/officeDocument/2006/relationships/slide" Target="/ppt/slides/slide6.xml" Id="Rdd89485a6cb7407e" /><Relationship Type="http://schemas.openxmlformats.org/officeDocument/2006/relationships/slide" Target="/ppt/slides/slide7.xml" Id="Rde96491b0c534b86" /><Relationship Type="http://schemas.openxmlformats.org/officeDocument/2006/relationships/slide" Target="/ppt/slides/slide8.xml" Id="Rceb59b9aae264273" /><Relationship Type="http://schemas.openxmlformats.org/officeDocument/2006/relationships/slide" Target="/ppt/slides/slide9.xml" Id="R39e7e9eedf6e48c9" /><Relationship Type="http://schemas.openxmlformats.org/officeDocument/2006/relationships/slide" Target="/ppt/slides/slide10.xml" Id="R2ab549bf922f4c9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12270831b514e6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3f643778d044102" /><Relationship Type="http://schemas.openxmlformats.org/officeDocument/2006/relationships/notesMaster" Target="/ppt/notesMasters/notesMaster1.xml" Id="R1d895f33c3134da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8b23d0c72fd4392" /><Relationship Type="http://schemas.openxmlformats.org/officeDocument/2006/relationships/notesMaster" Target="/ppt/notesMasters/notesMaster1.xml" Id="R81889e1e70bc400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a60740249074a7a" /><Relationship Type="http://schemas.openxmlformats.org/officeDocument/2006/relationships/notesMaster" Target="/ppt/notesMasters/notesMaster1.xml" Id="R164ed56844ec4a6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10228ddaa494358" /><Relationship Type="http://schemas.openxmlformats.org/officeDocument/2006/relationships/notesMaster" Target="/ppt/notesMasters/notesMaster1.xml" Id="Rdeedfce2f3a04b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805dd2d600d4cd7" /><Relationship Type="http://schemas.openxmlformats.org/officeDocument/2006/relationships/notesMaster" Target="/ppt/notesMasters/notesMaster1.xml" Id="R32f30d4588934e7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51a98b36b954f76" /><Relationship Type="http://schemas.openxmlformats.org/officeDocument/2006/relationships/notesMaster" Target="/ppt/notesMasters/notesMaster1.xml" Id="Rc4c0d80e479f49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6651e69f984c25" /><Relationship Type="http://schemas.openxmlformats.org/officeDocument/2006/relationships/notesMaster" Target="/ppt/notesMasters/notesMaster1.xml" Id="Recce15806b71496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8eaff4464f548c4" /><Relationship Type="http://schemas.openxmlformats.org/officeDocument/2006/relationships/notesMaster" Target="/ppt/notesMasters/notesMaster1.xml" Id="R40f676e1541a4a2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b36d9a860684195" /><Relationship Type="http://schemas.openxmlformats.org/officeDocument/2006/relationships/notesMaster" Target="/ppt/notesMasters/notesMaster1.xml" Id="R3fbf68a5915148d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e89bb6460294b52" /><Relationship Type="http://schemas.openxmlformats.org/officeDocument/2006/relationships/notesMaster" Target="/ppt/notesMasters/notesMaster1.xml" Id="Rc8592ffd902144b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b0de18baa4d1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808ca4b3749f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d3123913346f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e36519e614cd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ca6eb3ce5495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1ae3cdbec4d4f1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c792d627bb0432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9af5e974e7a47a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54f2775097249d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0f4e8107b4e3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6389fe2eb4d7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805fe10f9495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f54b263a2413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fe3814e014da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66aeb381d4f8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1edf240b1483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29a5f5fc0431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42716b7305431b" /><Relationship Type="http://schemas.openxmlformats.org/officeDocument/2006/relationships/slideLayout" Target="/ppt/slideLayouts/slideLayout1.xml" Id="R4dcbd418198d4f6c" /><Relationship Type="http://schemas.openxmlformats.org/officeDocument/2006/relationships/slideLayout" Target="/ppt/slideLayouts/slideLayout2.xml" Id="R51c11292b6b74a1e" /><Relationship Type="http://schemas.openxmlformats.org/officeDocument/2006/relationships/slideLayout" Target="/ppt/slideLayouts/slideLayout3.xml" Id="Rfc38a211404d41df" /><Relationship Type="http://schemas.openxmlformats.org/officeDocument/2006/relationships/slideLayout" Target="/ppt/slideLayouts/slideLayout4.xml" Id="R00ebe5d12fe745cc" /><Relationship Type="http://schemas.openxmlformats.org/officeDocument/2006/relationships/slideLayout" Target="/ppt/slideLayouts/slideLayout5.xml" Id="R03723f0d1c924b74" /><Relationship Type="http://schemas.openxmlformats.org/officeDocument/2006/relationships/slideLayout" Target="/ppt/slideLayouts/slideLayout6.xml" Id="Rab5f4c4f60624627" /><Relationship Type="http://schemas.openxmlformats.org/officeDocument/2006/relationships/slideLayout" Target="/ppt/slideLayouts/slideLayout7.xml" Id="R3187733ef0d643ca" /><Relationship Type="http://schemas.openxmlformats.org/officeDocument/2006/relationships/slideLayout" Target="/ppt/slideLayouts/slideLayout8.xml" Id="R91d49840e5a54364" /><Relationship Type="http://schemas.openxmlformats.org/officeDocument/2006/relationships/slideLayout" Target="/ppt/slideLayouts/slideLayout9.xml" Id="R47c591f7b2804a7e" /><Relationship Type="http://schemas.openxmlformats.org/officeDocument/2006/relationships/slideLayout" Target="/ppt/slideLayouts/slideLayout10.xml" Id="R7ee80c365a7740c8" /><Relationship Type="http://schemas.openxmlformats.org/officeDocument/2006/relationships/slideLayout" Target="/ppt/slideLayouts/slideLayout11.xml" Id="R64a0f6468fa544e5" /><Relationship Type="http://schemas.openxmlformats.org/officeDocument/2006/relationships/slideLayout" Target="/ppt/slideLayouts/slideLayout12.xml" Id="R706c5149507448f9" /><Relationship Type="http://schemas.openxmlformats.org/officeDocument/2006/relationships/slideLayout" Target="/ppt/slideLayouts/slideLayout13.xml" Id="R92302c6782244da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dd9b3eea85f47d0" /><Relationship Type="http://schemas.openxmlformats.org/officeDocument/2006/relationships/slideLayout" Target="/ppt/slideLayouts/slideLayout14.xml" Id="Rb53b28c65bdb4c0c" /><Relationship Type="http://schemas.openxmlformats.org/officeDocument/2006/relationships/slideLayout" Target="/ppt/slideLayouts/slideLayout15.xml" Id="Rc9204c719adb4417" /><Relationship Type="http://schemas.openxmlformats.org/officeDocument/2006/relationships/slideLayout" Target="/ppt/slideLayouts/slideLayout16.xml" Id="Re76e5a2942cd4eb8" /><Relationship Type="http://schemas.openxmlformats.org/officeDocument/2006/relationships/slideLayout" Target="/ppt/slideLayouts/slideLayout17.xml" Id="Red0dd18fadfb4c2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bd418198d4f6c"/>
    <p:sldLayoutId xmlns:r="http://schemas.openxmlformats.org/officeDocument/2006/relationships" id="2147483650" r:id="R51c11292b6b74a1e"/>
    <p:sldLayoutId xmlns:r="http://schemas.openxmlformats.org/officeDocument/2006/relationships" id="2147483651" r:id="Rfc38a211404d41df"/>
    <p:sldLayoutId xmlns:r="http://schemas.openxmlformats.org/officeDocument/2006/relationships" id="2147483652" r:id="R00ebe5d12fe745cc"/>
    <p:sldLayoutId xmlns:r="http://schemas.openxmlformats.org/officeDocument/2006/relationships" id="2147483653" r:id="R03723f0d1c924b74"/>
    <p:sldLayoutId xmlns:r="http://schemas.openxmlformats.org/officeDocument/2006/relationships" id="2147483654" r:id="Rab5f4c4f60624627"/>
    <p:sldLayoutId xmlns:r="http://schemas.openxmlformats.org/officeDocument/2006/relationships" id="2147483655" r:id="R3187733ef0d643ca"/>
    <p:sldLayoutId xmlns:r="http://schemas.openxmlformats.org/officeDocument/2006/relationships" id="2147483656" r:id="R91d49840e5a54364"/>
    <p:sldLayoutId xmlns:r="http://schemas.openxmlformats.org/officeDocument/2006/relationships" id="2147483657" r:id="R47c591f7b2804a7e"/>
    <p:sldLayoutId xmlns:r="http://schemas.openxmlformats.org/officeDocument/2006/relationships" id="2147483658" r:id="R7ee80c365a7740c8"/>
    <p:sldLayoutId xmlns:r="http://schemas.openxmlformats.org/officeDocument/2006/relationships" id="2147483659" r:id="R64a0f6468fa544e5"/>
    <p:sldLayoutId xmlns:r="http://schemas.openxmlformats.org/officeDocument/2006/relationships" id="2147483660" r:id="R706c5149507448f9"/>
    <p:sldLayoutId xmlns:r="http://schemas.openxmlformats.org/officeDocument/2006/relationships" id="2147483661" r:id="R92302c6782244da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53b28c65bdb4c0c"/>
    <p:sldLayoutId xmlns:r="http://schemas.openxmlformats.org/officeDocument/2006/relationships" id="2147483664" r:id="Rc9204c719adb4417"/>
    <p:sldLayoutId xmlns:r="http://schemas.openxmlformats.org/officeDocument/2006/relationships" id="2147483665" r:id="Re76e5a2942cd4eb8"/>
    <p:sldLayoutId xmlns:r="http://schemas.openxmlformats.org/officeDocument/2006/relationships" id="2147483666" r:id="Red0dd18fadfb4c2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cc8449d64ceb" /><Relationship Type="http://schemas.openxmlformats.org/officeDocument/2006/relationships/notesSlide" Target="/ppt/notesSlides/notesSlide1.xml" Id="Rf19f91db28ab408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382d0b6862e43a4" /><Relationship Type="http://schemas.openxmlformats.org/officeDocument/2006/relationships/hyperlink" Target="https://www.eduqas.co.uk/media/w42hvhgp/eduqas-gcse-rs-spec-full-from-2016-e-1109.pdf" TargetMode="External" Id="R14d3812276b449bc" /><Relationship Type="http://schemas.openxmlformats.org/officeDocument/2006/relationships/hyperlink" Target="https://suttacentral.net/sn56.11/en/bodhi" TargetMode="External" Id="R504411a713c14c2f" /><Relationship Type="http://schemas.openxmlformats.org/officeDocument/2006/relationships/hyperlink" Target="https://www.eduqas.co.uk/media/jj5ottgk/wjec-eduqas-gcse-9-1-religious-studies-a-guidance-for-teaching.pdf" TargetMode="External" Id="R2c36aed8e54844fb" /><Relationship Type="http://schemas.openxmlformats.org/officeDocument/2006/relationships/hyperlink" Target="https://resources.eduqas.co.uk/Pages/ResourceSingle.aspx?rIid=1598" TargetMode="External" Id="R578496532ff44994" /><Relationship Type="http://schemas.openxmlformats.org/officeDocument/2006/relationships/notesSlide" Target="/ppt/notesSlides/notesSlide10.xml" Id="R2d542fa8cbbe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0f185dff7af4c70" /><Relationship Type="http://schemas.openxmlformats.org/officeDocument/2006/relationships/notesSlide" Target="/ppt/notesSlides/notesSlide2.xml" Id="R2b8b769e9c0b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691437bbc3244018" /><Relationship Type="http://schemas.openxmlformats.org/officeDocument/2006/relationships/notesSlide" Target="/ppt/notesSlides/notesSlide3.xml" Id="Ra52db96ea624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da18811768c4cbe" /><Relationship Type="http://schemas.openxmlformats.org/officeDocument/2006/relationships/notesSlide" Target="/ppt/notesSlides/notesSlide4.xml" Id="Rbe11923722e8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ec2db5666934dca" /><Relationship Type="http://schemas.openxmlformats.org/officeDocument/2006/relationships/notesSlide" Target="/ppt/notesSlides/notesSlide5.xml" Id="R01959b9287d8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3cd7847f7c14b46" /><Relationship Type="http://schemas.openxmlformats.org/officeDocument/2006/relationships/notesSlide" Target="/ppt/notesSlides/notesSlide6.xml" Id="R7e8b63383996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49db228935947af" /><Relationship Type="http://schemas.openxmlformats.org/officeDocument/2006/relationships/notesSlide" Target="/ppt/notesSlides/notesSlide7.xml" Id="Rfa3fde8a3d3c4f1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470ccc358cd45bd" /><Relationship Type="http://schemas.openxmlformats.org/officeDocument/2006/relationships/notesSlide" Target="/ppt/notesSlides/notesSlide8.xml" Id="Ra56c4304b72d421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40463f5b38d4a2b" /><Relationship Type="http://schemas.openxmlformats.org/officeDocument/2006/relationships/notesSlide" Target="/ppt/notesSlides/notesSlide9.xml" Id="R0a8a7db86b30474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812AEF3-B51C-4A63-BECF-6D7381F4C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0E155F0-8562-4719-97C3-495ABA68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Eightfold
Path and Nirvana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Is the Cure?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4d3812276b449b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04411a713c14c2f"/>
              </a:rPr>
              <a:t>Setting the Dhamma Wheel in Motion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c36aed8e54844f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78496532ff44994"/>
              </a:rPr>
              <a:t>Making Connections</a:t>
            </a:r>
            <a:r>
              <a:t>. 19 May 2021.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Eightfold
Path and Nirvana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eightfold path and nirvana.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Eightfold Path.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nirvana and wisdom.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Is the Cure?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Wisdom groups right view and intention.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Ethics groups right speech, action and livelihood.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Meditation or mental discipline groups right effort, mindfulness and concentration.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Eightfold Path and Nirv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Eightfold Path and Nirvana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Eightfold Path and Nirvana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Eightfold Path and Nirvana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Wisdom groups right view and intention.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Ethics groups right speech, action and livelihood.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Differences within a tradition should be identified with precise labels.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Meditation or mental discipline groups right effort, mindfulness and concentration.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Eightfold Path</a:t>
            </a:r>
            <a:r>
              <a:t> — The Eightfold Path to nirvana through ethics, meditation and wisdom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nirvana</a:t>
            </a:r>
            <a:r>
              <a:t> — The Eightfold Path to nirvana through ethics, meditation and wisdom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wisdom</a:t>
            </a:r>
            <a:r>
              <a:t> — Wisdom groups right view and intention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Eightfold Path.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nirvana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wisdom.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Eightfold Path and Nirvan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Eightfold Path and Nirvana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‘The Eightfold Path and Nirvana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Eightfold Path and nirvana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eightfold path and nirvan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eightfold path and nirvana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Setting the Dhamma Wheel in Motion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2026-08-19T12:02:09.4290000Z</dcterms:created>
  <dcterms:modified xsi:type="dcterms:W3CDTF">2026-08-19T12:02:09.4290000Z</dcterms:modified>
</coreProperties>
</file>