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ec12974721b4072" /><Relationship Type="http://schemas.openxmlformats.org/officeDocument/2006/relationships/extended-properties" Target="/docProps/app.xml" Id="R9ca095be021442ed" /><Relationship Type="http://schemas.openxmlformats.org/officeDocument/2006/relationships/officeDocument" Target="/ppt/presentation.xml" Id="Rcee4e8def6c9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a35e2db05a4d3c"/>
    <p:sldMasterId xmlns:r="http://schemas.openxmlformats.org/officeDocument/2006/relationships" id="2147483662" r:id="R1cc438371e0d4e16"/>
  </p:sldMasterIdLst>
  <p:notesMasterIdLst>
    <p:notesMasterId xmlns:r="http://schemas.openxmlformats.org/officeDocument/2006/relationships" r:id="R323837259a0c45fa"/>
  </p:notesMasterIdLst>
  <p:sldIdLst>
    <p:sldId xmlns:r="http://schemas.openxmlformats.org/officeDocument/2006/relationships" id="256" r:id="R6571dc46518d4c9c"/>
    <p:sldId xmlns:r="http://schemas.openxmlformats.org/officeDocument/2006/relationships" id="257" r:id="R03158fa70de144a0"/>
    <p:sldId xmlns:r="http://schemas.openxmlformats.org/officeDocument/2006/relationships" id="258" r:id="R371f7deec22149cd"/>
    <p:sldId xmlns:r="http://schemas.openxmlformats.org/officeDocument/2006/relationships" id="259" r:id="Ra6be0d59d9914a49"/>
    <p:sldId xmlns:r="http://schemas.openxmlformats.org/officeDocument/2006/relationships" id="260" r:id="R26a66dbe8b7d4655"/>
    <p:sldId xmlns:r="http://schemas.openxmlformats.org/officeDocument/2006/relationships" id="261" r:id="R9f72cfa758b8462b"/>
    <p:sldId xmlns:r="http://schemas.openxmlformats.org/officeDocument/2006/relationships" id="262" r:id="R4933e259f3164f47"/>
    <p:sldId xmlns:r="http://schemas.openxmlformats.org/officeDocument/2006/relationships" id="263" r:id="Ra1b1ccf82d20402b"/>
    <p:sldId xmlns:r="http://schemas.openxmlformats.org/officeDocument/2006/relationships" id="264" r:id="Rdf4001969aa9476d"/>
    <p:sldId xmlns:r="http://schemas.openxmlformats.org/officeDocument/2006/relationships" id="265" r:id="R2e30b3b511634991"/>
    <p:sldId xmlns:r="http://schemas.openxmlformats.org/officeDocument/2006/relationships" id="266" r:id="R11bbbdbcbe0742a7"/>
    <p:sldId xmlns:r="http://schemas.openxmlformats.org/officeDocument/2006/relationships" id="267" r:id="R622b247a1b18469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c975ac466a94d90" /><Relationship Type="http://schemas.openxmlformats.org/officeDocument/2006/relationships/slideMaster" Target="/ppt/slideMasters/slideMaster1.xml" Id="Rbca35e2db05a4d3c" /><Relationship Type="http://schemas.openxmlformats.org/officeDocument/2006/relationships/slideMaster" Target="/ppt/slideMasters/slideMaster2.xml" Id="R1cc438371e0d4e16" /><Relationship Type="http://schemas.openxmlformats.org/officeDocument/2006/relationships/notesMaster" Target="/ppt/notesMasters/notesMaster1.xml" Id="R323837259a0c45fa" /><Relationship Type="http://schemas.openxmlformats.org/officeDocument/2006/relationships/presProps" Target="/ppt/presProps.xml" Id="R1375a5d8ec954129" /><Relationship Type="http://schemas.openxmlformats.org/officeDocument/2006/relationships/viewProps" Target="/ppt/viewProps.xml" Id="Rba1d5a7aeaf349a5" /><Relationship Type="http://schemas.openxmlformats.org/officeDocument/2006/relationships/tableStyles" Target="/ppt/tableStyles.xml" Id="Rce2e24179fed4803" /><Relationship Type="http://schemas.openxmlformats.org/officeDocument/2006/relationships/slide" Target="/ppt/slides/slide1.xml" Id="R6571dc46518d4c9c" /><Relationship Type="http://schemas.openxmlformats.org/officeDocument/2006/relationships/slide" Target="/ppt/slides/slide2.xml" Id="R03158fa70de144a0" /><Relationship Type="http://schemas.openxmlformats.org/officeDocument/2006/relationships/slide" Target="/ppt/slides/slide3.xml" Id="R371f7deec22149cd" /><Relationship Type="http://schemas.openxmlformats.org/officeDocument/2006/relationships/slide" Target="/ppt/slides/slide4.xml" Id="Ra6be0d59d9914a49" /><Relationship Type="http://schemas.openxmlformats.org/officeDocument/2006/relationships/slide" Target="/ppt/slides/slide5.xml" Id="R26a66dbe8b7d4655" /><Relationship Type="http://schemas.openxmlformats.org/officeDocument/2006/relationships/slide" Target="/ppt/slides/slide6.xml" Id="R9f72cfa758b8462b" /><Relationship Type="http://schemas.openxmlformats.org/officeDocument/2006/relationships/slide" Target="/ppt/slides/slide7.xml" Id="R4933e259f3164f47" /><Relationship Type="http://schemas.openxmlformats.org/officeDocument/2006/relationships/slide" Target="/ppt/slides/slide8.xml" Id="Ra1b1ccf82d20402b" /><Relationship Type="http://schemas.openxmlformats.org/officeDocument/2006/relationships/slide" Target="/ppt/slides/slide9.xml" Id="Rdf4001969aa9476d" /><Relationship Type="http://schemas.openxmlformats.org/officeDocument/2006/relationships/slide" Target="/ppt/slides/slide10.xml" Id="R2e30b3b511634991" /><Relationship Type="http://schemas.openxmlformats.org/officeDocument/2006/relationships/slide" Target="/ppt/slides/slide11.xml" Id="R11bbbdbcbe0742a7" /><Relationship Type="http://schemas.openxmlformats.org/officeDocument/2006/relationships/slide" Target="/ppt/slides/slide12.xml" Id="R622b247a1b18469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f4fce930e3d0424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80284c92bd54826" /><Relationship Type="http://schemas.openxmlformats.org/officeDocument/2006/relationships/notesMaster" Target="/ppt/notesMasters/notesMaster1.xml" Id="Raf8a2ad7cc3243c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549ac7b229e49a0" /><Relationship Type="http://schemas.openxmlformats.org/officeDocument/2006/relationships/notesMaster" Target="/ppt/notesMasters/notesMaster1.xml" Id="R1090dc329e6141c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70e87fb868d4549" /><Relationship Type="http://schemas.openxmlformats.org/officeDocument/2006/relationships/notesMaster" Target="/ppt/notesMasters/notesMaster1.xml" Id="Rb874b15b249340b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b90dcab5e7c451b" /><Relationship Type="http://schemas.openxmlformats.org/officeDocument/2006/relationships/notesMaster" Target="/ppt/notesMasters/notesMaster1.xml" Id="R73b2d53fe920496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b826099579c4aab" /><Relationship Type="http://schemas.openxmlformats.org/officeDocument/2006/relationships/notesMaster" Target="/ppt/notesMasters/notesMaster1.xml" Id="R39fb0e9dfcc7456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740c3782bdc458d" /><Relationship Type="http://schemas.openxmlformats.org/officeDocument/2006/relationships/notesMaster" Target="/ppt/notesMasters/notesMaster1.xml" Id="Rcb2d351cce9b49a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319a30f50b34ab6" /><Relationship Type="http://schemas.openxmlformats.org/officeDocument/2006/relationships/notesMaster" Target="/ppt/notesMasters/notesMaster1.xml" Id="R49551c89fd4e459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c2d99d36a0e4e41" /><Relationship Type="http://schemas.openxmlformats.org/officeDocument/2006/relationships/notesMaster" Target="/ppt/notesMasters/notesMaster1.xml" Id="Ra23e82f877954c0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f7c1ab2b1274f59" /><Relationship Type="http://schemas.openxmlformats.org/officeDocument/2006/relationships/notesMaster" Target="/ppt/notesMasters/notesMaster1.xml" Id="Rd8eef6070883457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f00cbee36ae4429" /><Relationship Type="http://schemas.openxmlformats.org/officeDocument/2006/relationships/notesMaster" Target="/ppt/notesMasters/notesMaster1.xml" Id="Rc7f384b65f874c4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85beed519fe478a" /><Relationship Type="http://schemas.openxmlformats.org/officeDocument/2006/relationships/notesMaster" Target="/ppt/notesMasters/notesMaster1.xml" Id="R0b2c38c4cd5d449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c067397af714176" /><Relationship Type="http://schemas.openxmlformats.org/officeDocument/2006/relationships/notesMaster" Target="/ppt/notesMasters/notesMaster1.xml" Id="Raee76fc0ec304a7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https://suttacentral.net/sn22.59/en/sujato</a:t>
            </a:r>
          </a:p>
          <a:p xmlns:a="http://schemas.openxmlformats.org/drawingml/2006/main">
            <a:r>
              <a:t>- https://iep.utm.edu/buddha/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8bbed7f10408c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92ea44c9e4cbc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d7d47a09b448a3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ec3e284564b93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86eec93634ddb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7cd3461a90c4d2a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79cf807e93740f8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7557fc19fb24313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f3da3c21ca1476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bd5b421e644a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abfeebca54ea9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672be99ca49b6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7f6b2b02a45b9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53d3ef4ef43a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c7fc9225c4a60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9d59c320b4a6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6b8cca60744f9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852e15119b04f82" /><Relationship Type="http://schemas.openxmlformats.org/officeDocument/2006/relationships/slideLayout" Target="/ppt/slideLayouts/slideLayout1.xml" Id="R963167125cc5474d" /><Relationship Type="http://schemas.openxmlformats.org/officeDocument/2006/relationships/slideLayout" Target="/ppt/slideLayouts/slideLayout2.xml" Id="R94a106c9f0c0421e" /><Relationship Type="http://schemas.openxmlformats.org/officeDocument/2006/relationships/slideLayout" Target="/ppt/slideLayouts/slideLayout3.xml" Id="Rdb4e76619dce409b" /><Relationship Type="http://schemas.openxmlformats.org/officeDocument/2006/relationships/slideLayout" Target="/ppt/slideLayouts/slideLayout4.xml" Id="Rd2f1e18f2f6344be" /><Relationship Type="http://schemas.openxmlformats.org/officeDocument/2006/relationships/slideLayout" Target="/ppt/slideLayouts/slideLayout5.xml" Id="R8650c92ecfaf4a3c" /><Relationship Type="http://schemas.openxmlformats.org/officeDocument/2006/relationships/slideLayout" Target="/ppt/slideLayouts/slideLayout6.xml" Id="R332ea43913b54243" /><Relationship Type="http://schemas.openxmlformats.org/officeDocument/2006/relationships/slideLayout" Target="/ppt/slideLayouts/slideLayout7.xml" Id="Rf337e71e0ac24c2e" /><Relationship Type="http://schemas.openxmlformats.org/officeDocument/2006/relationships/slideLayout" Target="/ppt/slideLayouts/slideLayout8.xml" Id="R83f10adca8784b12" /><Relationship Type="http://schemas.openxmlformats.org/officeDocument/2006/relationships/slideLayout" Target="/ppt/slideLayouts/slideLayout9.xml" Id="Rba3555113dd64e4b" /><Relationship Type="http://schemas.openxmlformats.org/officeDocument/2006/relationships/slideLayout" Target="/ppt/slideLayouts/slideLayout10.xml" Id="R44d7ff287cb34537" /><Relationship Type="http://schemas.openxmlformats.org/officeDocument/2006/relationships/slideLayout" Target="/ppt/slideLayouts/slideLayout11.xml" Id="R066b63e3681a447a" /><Relationship Type="http://schemas.openxmlformats.org/officeDocument/2006/relationships/slideLayout" Target="/ppt/slideLayouts/slideLayout12.xml" Id="Rcafe77e0488040d4" /><Relationship Type="http://schemas.openxmlformats.org/officeDocument/2006/relationships/slideLayout" Target="/ppt/slideLayouts/slideLayout13.xml" Id="Rec09b4371d9940ee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0f26e83b258e4eff" /><Relationship Type="http://schemas.openxmlformats.org/officeDocument/2006/relationships/slideLayout" Target="/ppt/slideLayouts/slideLayout14.xml" Id="Re1fd5ad456a34008" /><Relationship Type="http://schemas.openxmlformats.org/officeDocument/2006/relationships/slideLayout" Target="/ppt/slideLayouts/slideLayout15.xml" Id="Rc86a7fb1dd8942e2" /><Relationship Type="http://schemas.openxmlformats.org/officeDocument/2006/relationships/slideLayout" Target="/ppt/slideLayouts/slideLayout16.xml" Id="R4805d7ece576429a" /><Relationship Type="http://schemas.openxmlformats.org/officeDocument/2006/relationships/slideLayout" Target="/ppt/slideLayouts/slideLayout17.xml" Id="Rb28ae88d8b0c4d2c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167125cc5474d"/>
    <p:sldLayoutId xmlns:r="http://schemas.openxmlformats.org/officeDocument/2006/relationships" id="2147483650" r:id="R94a106c9f0c0421e"/>
    <p:sldLayoutId xmlns:r="http://schemas.openxmlformats.org/officeDocument/2006/relationships" id="2147483651" r:id="Rdb4e76619dce409b"/>
    <p:sldLayoutId xmlns:r="http://schemas.openxmlformats.org/officeDocument/2006/relationships" id="2147483652" r:id="Rd2f1e18f2f6344be"/>
    <p:sldLayoutId xmlns:r="http://schemas.openxmlformats.org/officeDocument/2006/relationships" id="2147483653" r:id="R8650c92ecfaf4a3c"/>
    <p:sldLayoutId xmlns:r="http://schemas.openxmlformats.org/officeDocument/2006/relationships" id="2147483654" r:id="R332ea43913b54243"/>
    <p:sldLayoutId xmlns:r="http://schemas.openxmlformats.org/officeDocument/2006/relationships" id="2147483655" r:id="Rf337e71e0ac24c2e"/>
    <p:sldLayoutId xmlns:r="http://schemas.openxmlformats.org/officeDocument/2006/relationships" id="2147483656" r:id="R83f10adca8784b12"/>
    <p:sldLayoutId xmlns:r="http://schemas.openxmlformats.org/officeDocument/2006/relationships" id="2147483657" r:id="Rba3555113dd64e4b"/>
    <p:sldLayoutId xmlns:r="http://schemas.openxmlformats.org/officeDocument/2006/relationships" id="2147483658" r:id="R44d7ff287cb34537"/>
    <p:sldLayoutId xmlns:r="http://schemas.openxmlformats.org/officeDocument/2006/relationships" id="2147483659" r:id="R066b63e3681a447a"/>
    <p:sldLayoutId xmlns:r="http://schemas.openxmlformats.org/officeDocument/2006/relationships" id="2147483660" r:id="Rcafe77e0488040d4"/>
    <p:sldLayoutId xmlns:r="http://schemas.openxmlformats.org/officeDocument/2006/relationships" id="2147483661" r:id="Rec09b4371d9940e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e1fd5ad456a34008"/>
    <p:sldLayoutId xmlns:r="http://schemas.openxmlformats.org/officeDocument/2006/relationships" id="2147483664" r:id="Rc86a7fb1dd8942e2"/>
    <p:sldLayoutId xmlns:r="http://schemas.openxmlformats.org/officeDocument/2006/relationships" id="2147483665" r:id="R4805d7ece576429a"/>
    <p:sldLayoutId xmlns:r="http://schemas.openxmlformats.org/officeDocument/2006/relationships" id="2147483666" r:id="Rb28ae88d8b0c4d2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e7588c3aa4e14" /><Relationship Type="http://schemas.openxmlformats.org/officeDocument/2006/relationships/notesSlide" Target="/ppt/notesSlides/notesSlide1.xml" Id="R3d8bb0d53c8342d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99a4c6f528cb42a6" /><Relationship Type="http://schemas.openxmlformats.org/officeDocument/2006/relationships/notesSlide" Target="/ppt/notesSlides/notesSlide10.xml" Id="Rc2ef91d0ee3a4c1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dfd86274597417c" /><Relationship Type="http://schemas.openxmlformats.org/officeDocument/2006/relationships/notesSlide" Target="/ppt/notesSlides/notesSlide11.xml" Id="R846fe9f6b21d476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107d22e552c94d75" /><Relationship Type="http://schemas.openxmlformats.org/officeDocument/2006/relationships/hyperlink" Target="https://www.eduqas.co.uk/media/w42hvhgp/eduqas-gcse-rs-spec-full-from-2016-e-1109.pdf" TargetMode="External" Id="R7552a3113c1b4ea5" /><Relationship Type="http://schemas.openxmlformats.org/officeDocument/2006/relationships/hyperlink" Target="https://suttacentral.net/sn22.59/en/sujato" TargetMode="External" Id="R724ba2a9c0d9479b" /><Relationship Type="http://schemas.openxmlformats.org/officeDocument/2006/relationships/hyperlink" Target="https://iep.utm.edu/buddha/" TargetMode="External" Id="R45cab798cf0944d8" /><Relationship Type="http://schemas.openxmlformats.org/officeDocument/2006/relationships/hyperlink" Target="https://www.eduqas.co.uk/media/uthpu5yd/eduqas-gcse-religious-studies-route-a-s24-e-final-report.pdf" TargetMode="External" Id="Rbd216b6728004574" /><Relationship Type="http://schemas.openxmlformats.org/officeDocument/2006/relationships/notesSlide" Target="/ppt/notesSlides/notesSlide12.xml" Id="R1caefc47882c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1c4fc8fa9bf408a" /><Relationship Type="http://schemas.openxmlformats.org/officeDocument/2006/relationships/notesSlide" Target="/ppt/notesSlides/notesSlide2.xml" Id="Re6220fe467a1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3a31a2f8b1794f6d" /><Relationship Type="http://schemas.openxmlformats.org/officeDocument/2006/relationships/notesSlide" Target="/ppt/notesSlides/notesSlide3.xml" Id="R5e035540915c47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5253ef5b15c54b69" /><Relationship Type="http://schemas.openxmlformats.org/officeDocument/2006/relationships/notesSlide" Target="/ppt/notesSlides/notesSlide4.xml" Id="Ra63f4d1cd75046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f50af4c1a4f24bd4" /><Relationship Type="http://schemas.openxmlformats.org/officeDocument/2006/relationships/notesSlide" Target="/ppt/notesSlides/notesSlide5.xml" Id="Rbc8b7b49dcea41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4ac1302d58db4a73" /><Relationship Type="http://schemas.openxmlformats.org/officeDocument/2006/relationships/notesSlide" Target="/ppt/notesSlides/notesSlide6.xml" Id="R189cf6184da948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b972bc72f9149cc" /><Relationship Type="http://schemas.openxmlformats.org/officeDocument/2006/relationships/notesSlide" Target="/ppt/notesSlides/notesSlide7.xml" Id="Rdd73dab3ae4c4ae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2218630c62e04c1d" /><Relationship Type="http://schemas.openxmlformats.org/officeDocument/2006/relationships/notesSlide" Target="/ppt/notesSlides/notesSlide8.xml" Id="Ra86afba54c3e47b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4ca02fb8a54410a" /><Relationship Type="http://schemas.openxmlformats.org/officeDocument/2006/relationships/notesSlide" Target="/ppt/notesSlides/notesSlide9.xml" Id="R11c0de767b2343d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478FBA79-6439-4611-90CC-EAC570098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E0B55E0B-2B15-4829-B068-D4F8B1FEC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The First
Three Truths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Is the Problem?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4859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BUDDHIST BELIEFS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5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9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the first three truth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the first three truths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Characteristic of Not-Self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Buddha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Examiner Report Summer 2024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552a3113c1b4ea5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24ba2a9c0d9479b"/>
              </a:rPr>
              <a:t>The Characteristic of Not-Self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Internet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5cab798cf0944d8"/>
              </a:rPr>
              <a:t>Buddha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d216b6728004574"/>
              </a:rPr>
              <a:t>GCSE Religious Studies Route A Examiner Report Summer 2024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The First
Three Truths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first three truths.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dukkha.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Four Noble Truths and tanha.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Is the Problem?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dukkha</a:t>
            </a:r>
            <a:r>
              <a:t> — Suffering or unsatisfactoriness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Four Noble Truths</a:t>
            </a:r>
            <a:r>
              <a:t> — The Four Noble Truths address dukkha, its arising through craving, its cessation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tanha</a:t>
            </a:r>
            <a:r>
              <a:t> — craving or thirst that Buddhists identify as the cause of suffering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dukkha.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Four Noble Truths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tanha.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First Three Truths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First Three Truths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LESSON 5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3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Evidence and Authority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three marks illuminate one another and connect to dependent origination.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Dukkha is unsatisfactoriness; Dhamma or Dharma means the teaching or truth in this course context.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denies a permanent independent essence while conventional identity and responsibility remain.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Four Noble Truths address dukkha, its arising through craving, its cessation and the path.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5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Dukkha is suffering, stress and unsatisfactoriness.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Anicca is impermanence.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Anatta denies a permanent independent self.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The First Three Truth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First Three Truths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Test the Interpretation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1825625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3061"/>
            <a:ext cx="5596597" cy="3818189"/>
          </a:xfrm>
          <a:prstGeom xmlns:a="http://schemas.openxmlformats.org/drawingml/2006/main" prst="roundRect">
            <a:avLst>
              <a:gd name="adj" fmla="val 74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Dukkha is suffering, stress and unsatisfactoriness.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Anatta denies a permanent independent self.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Dukkha is unsatisfactoriness; Dhamma or Dharma means the teaching or.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strong answer explains why the evidence matters.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2EC398B8-37FC-10A9-D0B1-603D7C352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18649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66085"/>
            <a:ext cx="5596597" cy="625165"/>
          </a:xfrm>
          <a:prstGeom xmlns:a="http://schemas.openxmlformats.org/drawingml/2006/main" prst="roundRect">
            <a:avLst>
              <a:gd name="adj" fmla="val 4570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Create a counterexample to the interpretation you preferred.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Apply the claims to the enquiry.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Identify the strongest interpretation.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the problem it leaves open.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048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Shared Teaching: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Dukkha is suffering, stress and unsatisfactoriness.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Anicca is impermanence.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85762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Tradition Difference: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Theravada and Mahayana language and emphases differ.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analysis already denies the permanent independent self imagined by that claim.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Further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5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Dukkha includes pain, loss and the instability of conditioned life.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Three Poisons are greed, hatred and ignorance or delusion.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 includes unsatisfactoriness and vulnerability to change.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The First Three Truths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First Three Truths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LESSON 5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the first three truths.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dukkha and Four Noble Truths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2026-08-19T12:02:11.9740000Z</dcterms:created>
  <dcterms:modified xsi:type="dcterms:W3CDTF">2026-08-19T12:02:11.9740000Z</dcterms:modified>
</coreProperties>
</file>