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874561f142044c4" /><Relationship Type="http://schemas.openxmlformats.org/officeDocument/2006/relationships/extended-properties" Target="/docProps/app.xml" Id="R6cf25f8c66d943e8" /><Relationship Type="http://schemas.openxmlformats.org/officeDocument/2006/relationships/officeDocument" Target="/ppt/presentation.xml" Id="R938cf9f01c0648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eae4c7ec864a4a"/>
    <p:sldMasterId xmlns:r="http://schemas.openxmlformats.org/officeDocument/2006/relationships" id="2147483662" r:id="R017ea55408684bb3"/>
  </p:sldMasterIdLst>
  <p:notesMasterIdLst>
    <p:notesMasterId xmlns:r="http://schemas.openxmlformats.org/officeDocument/2006/relationships" r:id="Rf1d7dadbd9e84d80"/>
  </p:notesMasterIdLst>
  <p:sldIdLst>
    <p:sldId xmlns:r="http://schemas.openxmlformats.org/officeDocument/2006/relationships" id="256" r:id="R09b84be72ffc4625"/>
    <p:sldId xmlns:r="http://schemas.openxmlformats.org/officeDocument/2006/relationships" id="257" r:id="R825b53e338734710"/>
    <p:sldId xmlns:r="http://schemas.openxmlformats.org/officeDocument/2006/relationships" id="258" r:id="R6bfdb735aaf84294"/>
    <p:sldId xmlns:r="http://schemas.openxmlformats.org/officeDocument/2006/relationships" id="259" r:id="Rd988dc35e63b49db"/>
    <p:sldId xmlns:r="http://schemas.openxmlformats.org/officeDocument/2006/relationships" id="260" r:id="R07b1f4356ef74e90"/>
    <p:sldId xmlns:r="http://schemas.openxmlformats.org/officeDocument/2006/relationships" id="261" r:id="R8ccfad745a7a4d46"/>
    <p:sldId xmlns:r="http://schemas.openxmlformats.org/officeDocument/2006/relationships" id="262" r:id="R27d2da276ea64ab7"/>
    <p:sldId xmlns:r="http://schemas.openxmlformats.org/officeDocument/2006/relationships" id="263" r:id="R3ed82c09dd4a411a"/>
    <p:sldId xmlns:r="http://schemas.openxmlformats.org/officeDocument/2006/relationships" id="264" r:id="R75534c282fcc4a09"/>
    <p:sldId xmlns:r="http://schemas.openxmlformats.org/officeDocument/2006/relationships" id="265" r:id="R662f57fee2c24620"/>
    <p:sldId xmlns:r="http://schemas.openxmlformats.org/officeDocument/2006/relationships" id="266" r:id="Rc21a995da0ba4754"/>
    <p:sldId xmlns:r="http://schemas.openxmlformats.org/officeDocument/2006/relationships" id="267" r:id="R629863d98f9b4aa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7bde52efea5477f" /><Relationship Type="http://schemas.openxmlformats.org/officeDocument/2006/relationships/slideMaster" Target="/ppt/slideMasters/slideMaster1.xml" Id="R76eae4c7ec864a4a" /><Relationship Type="http://schemas.openxmlformats.org/officeDocument/2006/relationships/slideMaster" Target="/ppt/slideMasters/slideMaster2.xml" Id="R017ea55408684bb3" /><Relationship Type="http://schemas.openxmlformats.org/officeDocument/2006/relationships/notesMaster" Target="/ppt/notesMasters/notesMaster1.xml" Id="Rf1d7dadbd9e84d80" /><Relationship Type="http://schemas.openxmlformats.org/officeDocument/2006/relationships/presProps" Target="/ppt/presProps.xml" Id="R5a470c9bbef64eb0" /><Relationship Type="http://schemas.openxmlformats.org/officeDocument/2006/relationships/viewProps" Target="/ppt/viewProps.xml" Id="R595b4428c64348dc" /><Relationship Type="http://schemas.openxmlformats.org/officeDocument/2006/relationships/tableStyles" Target="/ppt/tableStyles.xml" Id="Rdb7134c461414541" /><Relationship Type="http://schemas.openxmlformats.org/officeDocument/2006/relationships/slide" Target="/ppt/slides/slide1.xml" Id="R09b84be72ffc4625" /><Relationship Type="http://schemas.openxmlformats.org/officeDocument/2006/relationships/slide" Target="/ppt/slides/slide2.xml" Id="R825b53e338734710" /><Relationship Type="http://schemas.openxmlformats.org/officeDocument/2006/relationships/slide" Target="/ppt/slides/slide3.xml" Id="R6bfdb735aaf84294" /><Relationship Type="http://schemas.openxmlformats.org/officeDocument/2006/relationships/slide" Target="/ppt/slides/slide4.xml" Id="Rd988dc35e63b49db" /><Relationship Type="http://schemas.openxmlformats.org/officeDocument/2006/relationships/slide" Target="/ppt/slides/slide5.xml" Id="R07b1f4356ef74e90" /><Relationship Type="http://schemas.openxmlformats.org/officeDocument/2006/relationships/slide" Target="/ppt/slides/slide6.xml" Id="R8ccfad745a7a4d46" /><Relationship Type="http://schemas.openxmlformats.org/officeDocument/2006/relationships/slide" Target="/ppt/slides/slide7.xml" Id="R27d2da276ea64ab7" /><Relationship Type="http://schemas.openxmlformats.org/officeDocument/2006/relationships/slide" Target="/ppt/slides/slide8.xml" Id="R3ed82c09dd4a411a" /><Relationship Type="http://schemas.openxmlformats.org/officeDocument/2006/relationships/slide" Target="/ppt/slides/slide9.xml" Id="R75534c282fcc4a09" /><Relationship Type="http://schemas.openxmlformats.org/officeDocument/2006/relationships/slide" Target="/ppt/slides/slide10.xml" Id="R662f57fee2c24620" /><Relationship Type="http://schemas.openxmlformats.org/officeDocument/2006/relationships/slide" Target="/ppt/slides/slide11.xml" Id="Rc21a995da0ba4754" /><Relationship Type="http://schemas.openxmlformats.org/officeDocument/2006/relationships/slide" Target="/ppt/slides/slide12.xml" Id="R629863d98f9b4aa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37a40d1f2e204d9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facbfcdd0604d50" /><Relationship Type="http://schemas.openxmlformats.org/officeDocument/2006/relationships/notesMaster" Target="/ppt/notesMasters/notesMaster1.xml" Id="Rb641d7f44e59463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391e5d743f94f2e" /><Relationship Type="http://schemas.openxmlformats.org/officeDocument/2006/relationships/notesMaster" Target="/ppt/notesMasters/notesMaster1.xml" Id="R8ea36a611ffe450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6d4c727ab5c49c7" /><Relationship Type="http://schemas.openxmlformats.org/officeDocument/2006/relationships/notesMaster" Target="/ppt/notesMasters/notesMaster1.xml" Id="Rec60a1e3a116414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bcf033601e64558" /><Relationship Type="http://schemas.openxmlformats.org/officeDocument/2006/relationships/notesMaster" Target="/ppt/notesMasters/notesMaster1.xml" Id="Rade7fdecaacd4ce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39c6478657640bb" /><Relationship Type="http://schemas.openxmlformats.org/officeDocument/2006/relationships/notesMaster" Target="/ppt/notesMasters/notesMaster1.xml" Id="Rfd3cfe4748654f4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c017e7123ec412b" /><Relationship Type="http://schemas.openxmlformats.org/officeDocument/2006/relationships/notesMaster" Target="/ppt/notesMasters/notesMaster1.xml" Id="Ra97145a4c3294cb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a4e050b89a941ca" /><Relationship Type="http://schemas.openxmlformats.org/officeDocument/2006/relationships/notesMaster" Target="/ppt/notesMasters/notesMaster1.xml" Id="R12b8adf1d4dc424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5b4773e7cc34acb" /><Relationship Type="http://schemas.openxmlformats.org/officeDocument/2006/relationships/notesMaster" Target="/ppt/notesMasters/notesMaster1.xml" Id="R4596777030d24ba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f09a93270db4eee" /><Relationship Type="http://schemas.openxmlformats.org/officeDocument/2006/relationships/notesMaster" Target="/ppt/notesMasters/notesMaster1.xml" Id="R309f719749a2441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9879673512c4739" /><Relationship Type="http://schemas.openxmlformats.org/officeDocument/2006/relationships/notesMaster" Target="/ppt/notesMasters/notesMaster1.xml" Id="R242e83f1356c481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8381d0b62ba4fee" /><Relationship Type="http://schemas.openxmlformats.org/officeDocument/2006/relationships/notesMaster" Target="/ppt/notesMasters/notesMaster1.xml" Id="R3f4b064d2903421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ea069df4b064774" /><Relationship Type="http://schemas.openxmlformats.org/officeDocument/2006/relationships/notesMaster" Target="/ppt/notesMasters/notesMaster1.xml" Id="Reaccdc70ff68434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https://suttacentral.net/sn12.1/en/sujato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https://suttacentral.net/sn12.1/en/sujato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https://suttacentral.net/sn12.1/en/sujato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https://suttacentral.net/sn12.1/en/sujato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https://suttacentral.net/sn12.1/en/sujato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https://suttacentral.net/sn12.1/en/sujato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https://suttacentral.net/sn12.1/en/sujato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https://suttacentral.net/sn12.1/en/sujato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https://suttacentral.net/sn12.1/en/sujato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https://suttacentral.net/sn12.1/en/sujato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https://suttacentral.net/sn12.1/en/sujato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https://suttacentral.net/sn12.1/en/sujato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53fdd4e4648e2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1eaf718d44d38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de85894c9408f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81cdfcfdb415d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dea1a22344487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e02e204eb044ccd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ce4822975e54750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7476da8f7744bc7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3998f564bdd4aa7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416779ca442f1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41377a0b5409f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605ffaa6654e0e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c354b2efa42a3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02df7fd845475c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a93356fb44a3f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1aa7020b14bb0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76d80f2ca439f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fd7618096d7415b" /><Relationship Type="http://schemas.openxmlformats.org/officeDocument/2006/relationships/slideLayout" Target="/ppt/slideLayouts/slideLayout1.xml" Id="Reee8caa9b504467c" /><Relationship Type="http://schemas.openxmlformats.org/officeDocument/2006/relationships/slideLayout" Target="/ppt/slideLayouts/slideLayout2.xml" Id="Rb5f6125c346e4cf8" /><Relationship Type="http://schemas.openxmlformats.org/officeDocument/2006/relationships/slideLayout" Target="/ppt/slideLayouts/slideLayout3.xml" Id="R13f46b492b864b17" /><Relationship Type="http://schemas.openxmlformats.org/officeDocument/2006/relationships/slideLayout" Target="/ppt/slideLayouts/slideLayout4.xml" Id="Rbc17d6beb28f407e" /><Relationship Type="http://schemas.openxmlformats.org/officeDocument/2006/relationships/slideLayout" Target="/ppt/slideLayouts/slideLayout5.xml" Id="R2ff1cb381856425b" /><Relationship Type="http://schemas.openxmlformats.org/officeDocument/2006/relationships/slideLayout" Target="/ppt/slideLayouts/slideLayout6.xml" Id="R082e9dc772254b32" /><Relationship Type="http://schemas.openxmlformats.org/officeDocument/2006/relationships/slideLayout" Target="/ppt/slideLayouts/slideLayout7.xml" Id="R6088716671314c5f" /><Relationship Type="http://schemas.openxmlformats.org/officeDocument/2006/relationships/slideLayout" Target="/ppt/slideLayouts/slideLayout8.xml" Id="Refb5d654627f4036" /><Relationship Type="http://schemas.openxmlformats.org/officeDocument/2006/relationships/slideLayout" Target="/ppt/slideLayouts/slideLayout9.xml" Id="R9df0aacc83584b8b" /><Relationship Type="http://schemas.openxmlformats.org/officeDocument/2006/relationships/slideLayout" Target="/ppt/slideLayouts/slideLayout10.xml" Id="R078315b82c404746" /><Relationship Type="http://schemas.openxmlformats.org/officeDocument/2006/relationships/slideLayout" Target="/ppt/slideLayouts/slideLayout11.xml" Id="R0f4dba6058494bd2" /><Relationship Type="http://schemas.openxmlformats.org/officeDocument/2006/relationships/slideLayout" Target="/ppt/slideLayouts/slideLayout12.xml" Id="R1166ed2f6429431f" /><Relationship Type="http://schemas.openxmlformats.org/officeDocument/2006/relationships/slideLayout" Target="/ppt/slideLayouts/slideLayout13.xml" Id="Rc87e95f6186c471e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5c6516744de24504" /><Relationship Type="http://schemas.openxmlformats.org/officeDocument/2006/relationships/slideLayout" Target="/ppt/slideLayouts/slideLayout14.xml" Id="R5270fc35d9744a84" /><Relationship Type="http://schemas.openxmlformats.org/officeDocument/2006/relationships/slideLayout" Target="/ppt/slideLayouts/slideLayout15.xml" Id="R0de1a576dc4040ac" /><Relationship Type="http://schemas.openxmlformats.org/officeDocument/2006/relationships/slideLayout" Target="/ppt/slideLayouts/slideLayout16.xml" Id="R2df396431d784cb5" /><Relationship Type="http://schemas.openxmlformats.org/officeDocument/2006/relationships/slideLayout" Target="/ppt/slideLayouts/slideLayout17.xml" Id="R77754fb174e74b32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e8caa9b504467c"/>
    <p:sldLayoutId xmlns:r="http://schemas.openxmlformats.org/officeDocument/2006/relationships" id="2147483650" r:id="Rb5f6125c346e4cf8"/>
    <p:sldLayoutId xmlns:r="http://schemas.openxmlformats.org/officeDocument/2006/relationships" id="2147483651" r:id="R13f46b492b864b17"/>
    <p:sldLayoutId xmlns:r="http://schemas.openxmlformats.org/officeDocument/2006/relationships" id="2147483652" r:id="Rbc17d6beb28f407e"/>
    <p:sldLayoutId xmlns:r="http://schemas.openxmlformats.org/officeDocument/2006/relationships" id="2147483653" r:id="R2ff1cb381856425b"/>
    <p:sldLayoutId xmlns:r="http://schemas.openxmlformats.org/officeDocument/2006/relationships" id="2147483654" r:id="R082e9dc772254b32"/>
    <p:sldLayoutId xmlns:r="http://schemas.openxmlformats.org/officeDocument/2006/relationships" id="2147483655" r:id="R6088716671314c5f"/>
    <p:sldLayoutId xmlns:r="http://schemas.openxmlformats.org/officeDocument/2006/relationships" id="2147483656" r:id="Refb5d654627f4036"/>
    <p:sldLayoutId xmlns:r="http://schemas.openxmlformats.org/officeDocument/2006/relationships" id="2147483657" r:id="R9df0aacc83584b8b"/>
    <p:sldLayoutId xmlns:r="http://schemas.openxmlformats.org/officeDocument/2006/relationships" id="2147483658" r:id="R078315b82c404746"/>
    <p:sldLayoutId xmlns:r="http://schemas.openxmlformats.org/officeDocument/2006/relationships" id="2147483659" r:id="R0f4dba6058494bd2"/>
    <p:sldLayoutId xmlns:r="http://schemas.openxmlformats.org/officeDocument/2006/relationships" id="2147483660" r:id="R1166ed2f6429431f"/>
    <p:sldLayoutId xmlns:r="http://schemas.openxmlformats.org/officeDocument/2006/relationships" id="2147483661" r:id="Rc87e95f6186c471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5270fc35d9744a84"/>
    <p:sldLayoutId xmlns:r="http://schemas.openxmlformats.org/officeDocument/2006/relationships" id="2147483664" r:id="R0de1a576dc4040ac"/>
    <p:sldLayoutId xmlns:r="http://schemas.openxmlformats.org/officeDocument/2006/relationships" id="2147483665" r:id="R2df396431d784cb5"/>
    <p:sldLayoutId xmlns:r="http://schemas.openxmlformats.org/officeDocument/2006/relationships" id="2147483666" r:id="R77754fb174e74b32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e3e3a30474d91" /><Relationship Type="http://schemas.openxmlformats.org/officeDocument/2006/relationships/notesSlide" Target="/ppt/notesSlides/notesSlide1.xml" Id="Rd6fc1ebb7b324b1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4ae6f32a5f744f2f" /><Relationship Type="http://schemas.openxmlformats.org/officeDocument/2006/relationships/notesSlide" Target="/ppt/notesSlides/notesSlide10.xml" Id="R54e73a2d5ec843f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c7877cf616f43d6" /><Relationship Type="http://schemas.openxmlformats.org/officeDocument/2006/relationships/notesSlide" Target="/ppt/notesSlides/notesSlide11.xml" Id="R2709f937f1cb42c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91f612fbfd454ba5" /><Relationship Type="http://schemas.openxmlformats.org/officeDocument/2006/relationships/hyperlink" Target="https://www.eduqas.co.uk/media/w42hvhgp/eduqas-gcse-rs-spec-full-from-2016-e-1109.pdf" TargetMode="External" Id="R625dff4a6b6941f1" /><Relationship Type="http://schemas.openxmlformats.org/officeDocument/2006/relationships/hyperlink" Target="https://suttacentral.net/sn12.1/en/sujato" TargetMode="External" Id="R088bf92eeae14079" /><Relationship Type="http://schemas.openxmlformats.org/officeDocument/2006/relationships/hyperlink" Target="https://www.eduqas.co.uk/media/jj5ottgk/wjec-eduqas-gcse-9-1-religious-studies-a-guidance-for-teaching.pdf" TargetMode="External" Id="R4d25ef8931754c1f" /><Relationship Type="http://schemas.openxmlformats.org/officeDocument/2006/relationships/hyperlink" Target="https://resources.eduqas.co.uk/Pages/ResourceSingle.aspx?rIid=1598" TargetMode="External" Id="Rc709c7aded374033" /><Relationship Type="http://schemas.openxmlformats.org/officeDocument/2006/relationships/notesSlide" Target="/ppt/notesSlides/notesSlide12.xml" Id="Rce6eab0164c940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d01b49b0b3324345" /><Relationship Type="http://schemas.openxmlformats.org/officeDocument/2006/relationships/notesSlide" Target="/ppt/notesSlides/notesSlide2.xml" Id="R80d1d5bef25942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0c9da853b5df40c1" /><Relationship Type="http://schemas.openxmlformats.org/officeDocument/2006/relationships/notesSlide" Target="/ppt/notesSlides/notesSlide3.xml" Id="R3a7f668df2bd42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33ffda2993884136" /><Relationship Type="http://schemas.openxmlformats.org/officeDocument/2006/relationships/notesSlide" Target="/ppt/notesSlides/notesSlide4.xml" Id="Rdb90a78180cb4d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7592157378754479" /><Relationship Type="http://schemas.openxmlformats.org/officeDocument/2006/relationships/notesSlide" Target="/ppt/notesSlides/notesSlide5.xml" Id="Ra69e8c189a0d47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dc8fc73b36fe4720" /><Relationship Type="http://schemas.openxmlformats.org/officeDocument/2006/relationships/notesSlide" Target="/ppt/notesSlides/notesSlide6.xml" Id="Rb49b5cc280534a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f8584347f6204b2d" /><Relationship Type="http://schemas.openxmlformats.org/officeDocument/2006/relationships/notesSlide" Target="/ppt/notesSlides/notesSlide7.xml" Id="R5355bc3c900e477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ae1fb428347b4b83" /><Relationship Type="http://schemas.openxmlformats.org/officeDocument/2006/relationships/notesSlide" Target="/ppt/notesSlides/notesSlide8.xml" Id="Rd2d21e163aec4dd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749019825b84582" /><Relationship Type="http://schemas.openxmlformats.org/officeDocument/2006/relationships/notesSlide" Target="/ppt/notesSlides/notesSlide9.xml" Id="R126a2ed0e49e448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5FDC3CAA-A92D-4112-B261-3654CCC32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5EF1FE01-9C8F-40FA-A76A-E4AA7B4A2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Dependent Arising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Is Anything Independent?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4859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BELIEFS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4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9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dependent arising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dependent arising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Dependent Origination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Making Connections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11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25dff4a6b6941f1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88bf92eeae14079"/>
              </a:rPr>
              <a:t>Dependent Origination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d25ef8931754c1f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709c7aded374033"/>
              </a:rPr>
              <a:t>Making Connections</a:t>
            </a:r>
            <a:r>
              <a:t>. 19 May 2021.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Dependent Arising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dependent arising.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pratitya.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Dhamma and dependent arising.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Is Anything Independent?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4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Phenomena arise and cease in dependence on conditions.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Dependent origination supports explanations of dukkha, impermanence and the absence of an independent self.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describes conditional arising and ceasing.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Dependent Arising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Dependent Arising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pratitya</a:t>
            </a:r>
            <a:r>
              <a:t> — Dependent origination: phenomena exist through a complex causal web across past, present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Dhamma</a:t>
            </a:r>
            <a:r>
              <a:t> — the Buddha's teaching and the truth or path it expresses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dependent arising</a:t>
            </a:r>
            <a:r>
              <a:t> — the teaching that phenomena arise through causes and conditions rather than independently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pratitya.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Dhamma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dependent arising.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Dependent Arising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Dependent Arising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Karma is intentional action within a wider conditioned causal field.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Dependent origination or conditionality.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pratitya: Dependent origination: phenomena exist through a complex causal web across past, present and future.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Dhamma: the Buddha's teaching and the truth or path it expresses.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what the evidence cannot establish on its own.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the central idea.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Select two relevant claims.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Connect each claim to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Address one disagreement.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conclusion.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Dependent Arising analytic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Dependent Arising analytical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 Qualified Model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Phenomena arise and cease in dependence on conditions.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explanation links a claim to its reason, source and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conclusion remains qualified where traditions or viewpoints genuinely differ.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Further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4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Dependent arising: the teaching that phenomena arise through causes and conditions rather than independently.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account of dependent arising connects belief, authority, practice and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named source or teaching should support the explanation rather than decorate it.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Dependent Arising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Dependent Arising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dependent arising.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pratitya and Dhamma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2026-08-19T12:02:10.9870000Z</dcterms:created>
  <dcterms:modified xsi:type="dcterms:W3CDTF">2026-08-19T12:02:10.9870000Z</dcterms:modified>
</coreProperties>
</file>