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19d19725d3040fe" /><Relationship Type="http://schemas.openxmlformats.org/officeDocument/2006/relationships/extended-properties" Target="/docProps/app.xml" Id="Re6573270d5cc4d0c" /><Relationship Type="http://schemas.openxmlformats.org/officeDocument/2006/relationships/officeDocument" Target="/ppt/presentation.xml" Id="Rf59af469b9d1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48260ef3b4540"/>
    <p:sldMasterId xmlns:r="http://schemas.openxmlformats.org/officeDocument/2006/relationships" id="2147483662" r:id="Rec55eb52d4f24587"/>
  </p:sldMasterIdLst>
  <p:notesMasterIdLst>
    <p:notesMasterId xmlns:r="http://schemas.openxmlformats.org/officeDocument/2006/relationships" r:id="R6f5de05a59c64b7a"/>
  </p:notesMasterIdLst>
  <p:sldIdLst>
    <p:sldId xmlns:r="http://schemas.openxmlformats.org/officeDocument/2006/relationships" id="256" r:id="R8c7b2891d0d04289"/>
    <p:sldId xmlns:r="http://schemas.openxmlformats.org/officeDocument/2006/relationships" id="257" r:id="R64ead646957a4935"/>
    <p:sldId xmlns:r="http://schemas.openxmlformats.org/officeDocument/2006/relationships" id="258" r:id="R3582e560e6844d3e"/>
    <p:sldId xmlns:r="http://schemas.openxmlformats.org/officeDocument/2006/relationships" id="259" r:id="R7eb43c91d90a44b0"/>
    <p:sldId xmlns:r="http://schemas.openxmlformats.org/officeDocument/2006/relationships" id="260" r:id="R0c7e81df286549b7"/>
    <p:sldId xmlns:r="http://schemas.openxmlformats.org/officeDocument/2006/relationships" id="261" r:id="Rc09dea1c40644d57"/>
    <p:sldId xmlns:r="http://schemas.openxmlformats.org/officeDocument/2006/relationships" id="262" r:id="Rca6555b4f8a24588"/>
    <p:sldId xmlns:r="http://schemas.openxmlformats.org/officeDocument/2006/relationships" id="263" r:id="Rad37382d8aa24858"/>
    <p:sldId xmlns:r="http://schemas.openxmlformats.org/officeDocument/2006/relationships" id="264" r:id="Rdb20b3e3cc984f00"/>
    <p:sldId xmlns:r="http://schemas.openxmlformats.org/officeDocument/2006/relationships" id="265" r:id="Ra83e2e9e1b1249d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2578c87e04a4bcf" /><Relationship Type="http://schemas.openxmlformats.org/officeDocument/2006/relationships/slideMaster" Target="/ppt/slideMasters/slideMaster1.xml" Id="R06548260ef3b4540" /><Relationship Type="http://schemas.openxmlformats.org/officeDocument/2006/relationships/slideMaster" Target="/ppt/slideMasters/slideMaster2.xml" Id="Rec55eb52d4f24587" /><Relationship Type="http://schemas.openxmlformats.org/officeDocument/2006/relationships/notesMaster" Target="/ppt/notesMasters/notesMaster1.xml" Id="R6f5de05a59c64b7a" /><Relationship Type="http://schemas.openxmlformats.org/officeDocument/2006/relationships/presProps" Target="/ppt/presProps.xml" Id="R7a0e6d0565fa4c0a" /><Relationship Type="http://schemas.openxmlformats.org/officeDocument/2006/relationships/viewProps" Target="/ppt/viewProps.xml" Id="Rabc7862c7f3e4812" /><Relationship Type="http://schemas.openxmlformats.org/officeDocument/2006/relationships/tableStyles" Target="/ppt/tableStyles.xml" Id="R50e20df429ee4619" /><Relationship Type="http://schemas.openxmlformats.org/officeDocument/2006/relationships/slide" Target="/ppt/slides/slide1.xml" Id="R8c7b2891d0d04289" /><Relationship Type="http://schemas.openxmlformats.org/officeDocument/2006/relationships/slide" Target="/ppt/slides/slide2.xml" Id="R64ead646957a4935" /><Relationship Type="http://schemas.openxmlformats.org/officeDocument/2006/relationships/slide" Target="/ppt/slides/slide3.xml" Id="R3582e560e6844d3e" /><Relationship Type="http://schemas.openxmlformats.org/officeDocument/2006/relationships/slide" Target="/ppt/slides/slide4.xml" Id="R7eb43c91d90a44b0" /><Relationship Type="http://schemas.openxmlformats.org/officeDocument/2006/relationships/slide" Target="/ppt/slides/slide5.xml" Id="R0c7e81df286549b7" /><Relationship Type="http://schemas.openxmlformats.org/officeDocument/2006/relationships/slide" Target="/ppt/slides/slide6.xml" Id="Rc09dea1c40644d57" /><Relationship Type="http://schemas.openxmlformats.org/officeDocument/2006/relationships/slide" Target="/ppt/slides/slide7.xml" Id="Rca6555b4f8a24588" /><Relationship Type="http://schemas.openxmlformats.org/officeDocument/2006/relationships/slide" Target="/ppt/slides/slide8.xml" Id="Rad37382d8aa24858" /><Relationship Type="http://schemas.openxmlformats.org/officeDocument/2006/relationships/slide" Target="/ppt/slides/slide9.xml" Id="Rdb20b3e3cc984f00" /><Relationship Type="http://schemas.openxmlformats.org/officeDocument/2006/relationships/slide" Target="/ppt/slides/slide10.xml" Id="Ra83e2e9e1b1249d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582dbe54e9c4f3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88f4f3c8ee34120" /><Relationship Type="http://schemas.openxmlformats.org/officeDocument/2006/relationships/notesMaster" Target="/ppt/notesMasters/notesMaster1.xml" Id="R2777fa57f90e4d7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240173fb1bf4bb4" /><Relationship Type="http://schemas.openxmlformats.org/officeDocument/2006/relationships/notesMaster" Target="/ppt/notesMasters/notesMaster1.xml" Id="R6097f04162154aa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cce195e1c494d29" /><Relationship Type="http://schemas.openxmlformats.org/officeDocument/2006/relationships/notesMaster" Target="/ppt/notesMasters/notesMaster1.xml" Id="R0984bf78ec434e0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9fc5b87630d4ee6" /><Relationship Type="http://schemas.openxmlformats.org/officeDocument/2006/relationships/notesMaster" Target="/ppt/notesMasters/notesMaster1.xml" Id="R0d17f5859f2f42a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37a98b66cf24587" /><Relationship Type="http://schemas.openxmlformats.org/officeDocument/2006/relationships/notesMaster" Target="/ppt/notesMasters/notesMaster1.xml" Id="R2d7d13f6d10a495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b6858e860124f43" /><Relationship Type="http://schemas.openxmlformats.org/officeDocument/2006/relationships/notesMaster" Target="/ppt/notesMasters/notesMaster1.xml" Id="R0d7a309b421b442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03643470dbb43fb" /><Relationship Type="http://schemas.openxmlformats.org/officeDocument/2006/relationships/notesMaster" Target="/ppt/notesMasters/notesMaster1.xml" Id="R9dd83a1975074b7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799c297ba464d5b" /><Relationship Type="http://schemas.openxmlformats.org/officeDocument/2006/relationships/notesMaster" Target="/ppt/notesMasters/notesMaster1.xml" Id="R9d64b1fc4a5d453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bf9464476244b58" /><Relationship Type="http://schemas.openxmlformats.org/officeDocument/2006/relationships/notesMaster" Target="/ppt/notesMasters/notesMaster1.xml" Id="R544fb2fcd9ce48c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74b5106dc3145c6" /><Relationship Type="http://schemas.openxmlformats.org/officeDocument/2006/relationships/notesMaster" Target="/ppt/notesMasters/notesMaster1.xml" Id="R2affb667631c4b7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fc6a0273d4e2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e68f76ed141a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d4dcca9c94c5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056b5298540b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8d32b3db5483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0c886bcc9ad4f35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ec67186c4a24da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6d8f991e3e8443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065ce7881e6467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1a06d265e4f2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2751c8db34ff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3ba95a24945e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2ef9422604c6a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77f4c90674d0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1aabf54a3458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05efedafd4ac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34e5c61e24c72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8ea4c5b3ae4def" /><Relationship Type="http://schemas.openxmlformats.org/officeDocument/2006/relationships/slideLayout" Target="/ppt/slideLayouts/slideLayout1.xml" Id="R1b29330bdfd74cba" /><Relationship Type="http://schemas.openxmlformats.org/officeDocument/2006/relationships/slideLayout" Target="/ppt/slideLayouts/slideLayout2.xml" Id="R0deed696f5d949c4" /><Relationship Type="http://schemas.openxmlformats.org/officeDocument/2006/relationships/slideLayout" Target="/ppt/slideLayouts/slideLayout3.xml" Id="R9156f279828c4d28" /><Relationship Type="http://schemas.openxmlformats.org/officeDocument/2006/relationships/slideLayout" Target="/ppt/slideLayouts/slideLayout4.xml" Id="Rd722247cba994619" /><Relationship Type="http://schemas.openxmlformats.org/officeDocument/2006/relationships/slideLayout" Target="/ppt/slideLayouts/slideLayout5.xml" Id="R1dafd88f563945b1" /><Relationship Type="http://schemas.openxmlformats.org/officeDocument/2006/relationships/slideLayout" Target="/ppt/slideLayouts/slideLayout6.xml" Id="Rd46180eb83ca4368" /><Relationship Type="http://schemas.openxmlformats.org/officeDocument/2006/relationships/slideLayout" Target="/ppt/slideLayouts/slideLayout7.xml" Id="Rc47cf614994d4869" /><Relationship Type="http://schemas.openxmlformats.org/officeDocument/2006/relationships/slideLayout" Target="/ppt/slideLayouts/slideLayout8.xml" Id="R2cbbb787c79944ab" /><Relationship Type="http://schemas.openxmlformats.org/officeDocument/2006/relationships/slideLayout" Target="/ppt/slideLayouts/slideLayout9.xml" Id="R98a2a11d704c4a27" /><Relationship Type="http://schemas.openxmlformats.org/officeDocument/2006/relationships/slideLayout" Target="/ppt/slideLayouts/slideLayout10.xml" Id="Re7e2405f34634ad9" /><Relationship Type="http://schemas.openxmlformats.org/officeDocument/2006/relationships/slideLayout" Target="/ppt/slideLayouts/slideLayout11.xml" Id="R270a91f10f694482" /><Relationship Type="http://schemas.openxmlformats.org/officeDocument/2006/relationships/slideLayout" Target="/ppt/slideLayouts/slideLayout12.xml" Id="R7601f57ed0e7466f" /><Relationship Type="http://schemas.openxmlformats.org/officeDocument/2006/relationships/slideLayout" Target="/ppt/slideLayouts/slideLayout13.xml" Id="R3bba036c5fc54029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95713594827405b" /><Relationship Type="http://schemas.openxmlformats.org/officeDocument/2006/relationships/slideLayout" Target="/ppt/slideLayouts/slideLayout14.xml" Id="R3a59613509b04b06" /><Relationship Type="http://schemas.openxmlformats.org/officeDocument/2006/relationships/slideLayout" Target="/ppt/slideLayouts/slideLayout15.xml" Id="R286c16dce8764e94" /><Relationship Type="http://schemas.openxmlformats.org/officeDocument/2006/relationships/slideLayout" Target="/ppt/slideLayouts/slideLayout16.xml" Id="R0934fec8436e4e92" /><Relationship Type="http://schemas.openxmlformats.org/officeDocument/2006/relationships/slideLayout" Target="/ppt/slideLayouts/slideLayout17.xml" Id="Rc19395df94ee49a2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9330bdfd74cba"/>
    <p:sldLayoutId xmlns:r="http://schemas.openxmlformats.org/officeDocument/2006/relationships" id="2147483650" r:id="R0deed696f5d949c4"/>
    <p:sldLayoutId xmlns:r="http://schemas.openxmlformats.org/officeDocument/2006/relationships" id="2147483651" r:id="R9156f279828c4d28"/>
    <p:sldLayoutId xmlns:r="http://schemas.openxmlformats.org/officeDocument/2006/relationships" id="2147483652" r:id="Rd722247cba994619"/>
    <p:sldLayoutId xmlns:r="http://schemas.openxmlformats.org/officeDocument/2006/relationships" id="2147483653" r:id="R1dafd88f563945b1"/>
    <p:sldLayoutId xmlns:r="http://schemas.openxmlformats.org/officeDocument/2006/relationships" id="2147483654" r:id="Rd46180eb83ca4368"/>
    <p:sldLayoutId xmlns:r="http://schemas.openxmlformats.org/officeDocument/2006/relationships" id="2147483655" r:id="Rc47cf614994d4869"/>
    <p:sldLayoutId xmlns:r="http://schemas.openxmlformats.org/officeDocument/2006/relationships" id="2147483656" r:id="R2cbbb787c79944ab"/>
    <p:sldLayoutId xmlns:r="http://schemas.openxmlformats.org/officeDocument/2006/relationships" id="2147483657" r:id="R98a2a11d704c4a27"/>
    <p:sldLayoutId xmlns:r="http://schemas.openxmlformats.org/officeDocument/2006/relationships" id="2147483658" r:id="Re7e2405f34634ad9"/>
    <p:sldLayoutId xmlns:r="http://schemas.openxmlformats.org/officeDocument/2006/relationships" id="2147483659" r:id="R270a91f10f694482"/>
    <p:sldLayoutId xmlns:r="http://schemas.openxmlformats.org/officeDocument/2006/relationships" id="2147483660" r:id="R7601f57ed0e7466f"/>
    <p:sldLayoutId xmlns:r="http://schemas.openxmlformats.org/officeDocument/2006/relationships" id="2147483661" r:id="R3bba036c5fc5402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3a59613509b04b06"/>
    <p:sldLayoutId xmlns:r="http://schemas.openxmlformats.org/officeDocument/2006/relationships" id="2147483664" r:id="R286c16dce8764e94"/>
    <p:sldLayoutId xmlns:r="http://schemas.openxmlformats.org/officeDocument/2006/relationships" id="2147483665" r:id="R0934fec8436e4e92"/>
    <p:sldLayoutId xmlns:r="http://schemas.openxmlformats.org/officeDocument/2006/relationships" id="2147483666" r:id="Rc19395df94ee49a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03d85884545fe" /><Relationship Type="http://schemas.openxmlformats.org/officeDocument/2006/relationships/notesSlide" Target="/ppt/notesSlides/notesSlide1.xml" Id="R740a742ac34a454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d256463a31f482b" /><Relationship Type="http://schemas.openxmlformats.org/officeDocument/2006/relationships/hyperlink" Target="https://www.eduqas.co.uk/media/w42hvhgp/eduqas-gcse-rs-spec-full-from-2016-e-1109.pdf" TargetMode="External" Id="R40698096b1cd456a" /><Relationship Type="http://schemas.openxmlformats.org/officeDocument/2006/relationships/hyperlink" Target="https://suttacentral.net/sn56.11/en/bodhi" TargetMode="External" Id="R8131c213d4354f77" /><Relationship Type="http://schemas.openxmlformats.org/officeDocument/2006/relationships/hyperlink" Target="https://www.metmuseum.org/de/essays/life-of-the-buddha" TargetMode="External" Id="R9b1f5f0baf8c456d" /><Relationship Type="http://schemas.openxmlformats.org/officeDocument/2006/relationships/hyperlink" Target="https://www.eduqas.co.uk/media/jj5ottgk/wjec-eduqas-gcse-9-1-religious-studies-a-guidance-for-teaching.pdf" TargetMode="External" Id="R62a25197c2514d3c" /><Relationship Type="http://schemas.openxmlformats.org/officeDocument/2006/relationships/notesSlide" Target="/ppt/notesSlides/notesSlide10.xml" Id="R2e37f46baac8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aed5751e65441e2" /><Relationship Type="http://schemas.openxmlformats.org/officeDocument/2006/relationships/notesSlide" Target="/ppt/notesSlides/notesSlide2.xml" Id="R747ba0103d17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dfab02ed4c64900" /><Relationship Type="http://schemas.openxmlformats.org/officeDocument/2006/relationships/notesSlide" Target="/ppt/notesSlides/notesSlide3.xml" Id="R1b1342dc0926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1966d5ea78c4f58" /><Relationship Type="http://schemas.openxmlformats.org/officeDocument/2006/relationships/notesSlide" Target="/ppt/notesSlides/notesSlide4.xml" Id="R763b100e284a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1dff0f297a345c2" /><Relationship Type="http://schemas.openxmlformats.org/officeDocument/2006/relationships/notesSlide" Target="/ppt/notesSlides/notesSlide5.xml" Id="R359d0a3480d5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d9cd7be51174538" /><Relationship Type="http://schemas.openxmlformats.org/officeDocument/2006/relationships/notesSlide" Target="/ppt/notesSlides/notesSlide6.xml" Id="Rd73b62f771a4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4c6610fcf744674" /><Relationship Type="http://schemas.openxmlformats.org/officeDocument/2006/relationships/notesSlide" Target="/ppt/notesSlides/notesSlide7.xml" Id="Rd9860b2d9402496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40e966623fe4654" /><Relationship Type="http://schemas.openxmlformats.org/officeDocument/2006/relationships/notesSlide" Target="/ppt/notesSlides/notesSlide8.xml" Id="R34f84d6cf5864f6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44f0946ffd8477c" /><Relationship Type="http://schemas.openxmlformats.org/officeDocument/2006/relationships/notesSlide" Target="/ppt/notesSlides/notesSlide9.xml" Id="Ra11f1d52f0e84dc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E821C6B-438C-46AD-894B-54CB4A072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CF4ACF6-551A-4ADE-A9F1-9CC487DA8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Middle Way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the Middle Way?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0698096b1cd456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131c213d4354f77"/>
              </a:rPr>
              <a:t>Setting the Dhamma Wheel in Motion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Metropolitan Museum of Art.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b1f5f0baf8c456d"/>
              </a:rPr>
              <a:t>The Life of the Buddha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2a25197c2514d3c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Middle Way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middle way.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Middle Way.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enlightenment and awakening.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the Middle Way?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Middle Way</a:t>
            </a:r>
            <a:r>
              <a:t> — The Middle Way avoids the two extremes and the first sermon applies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enlightenment</a:t>
            </a:r>
            <a:r>
              <a:t> — Renunciation, meditation and enlightenment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awakening</a:t>
            </a:r>
            <a:r>
              <a:t> — insight into reality that releases a person from ignorance and suffering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Middle Way.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enlightenment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awakening.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Middle Wa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Middle Way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Siddhartha renounces palace life and practises severe asceticism.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 rejects both luxury and self-mortification, meditates and awakens beneath the Bodhi tree.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Middle Way avoids the two extremes.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The Middle Wa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Middle Way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Siddhartha renounces palace life and practises severe asceticism.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 rejects both luxury and self-mortification, meditates and awakens beneath the Bodhi tree.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Differences within a tradition should be identified with precise labels.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Middle Way avoids the two extremes.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Middle Way and enlightenment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The Middle Way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Middle Way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‘The Middle Way is essential to Buddhist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Middle Way and enlightenment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middle wa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middle way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Setting the Dhamma Wheel in Motion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Life of the Buddha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2026-08-19T12:02:10.8260000Z</dcterms:created>
  <dcterms:modified xsi:type="dcterms:W3CDTF">2026-08-19T12:02:10.8260000Z</dcterms:modified>
</coreProperties>
</file>