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a0b7222b1ff4adf" /><Relationship Type="http://schemas.openxmlformats.org/officeDocument/2006/relationships/extended-properties" Target="/docProps/app.xml" Id="R0b2508508e1040ad" /><Relationship Type="http://schemas.openxmlformats.org/officeDocument/2006/relationships/officeDocument" Target="/ppt/presentation.xml" Id="R27ead67d815c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2ee29eb6c14cce"/>
    <p:sldMasterId xmlns:r="http://schemas.openxmlformats.org/officeDocument/2006/relationships" id="2147483662" r:id="Ra2e0783110754452"/>
  </p:sldMasterIdLst>
  <p:notesMasterIdLst>
    <p:notesMasterId xmlns:r="http://schemas.openxmlformats.org/officeDocument/2006/relationships" r:id="Rad0097a221ed4bb0"/>
  </p:notesMasterIdLst>
  <p:sldIdLst>
    <p:sldId xmlns:r="http://schemas.openxmlformats.org/officeDocument/2006/relationships" id="256" r:id="Raf913874a39048d4"/>
    <p:sldId xmlns:r="http://schemas.openxmlformats.org/officeDocument/2006/relationships" id="257" r:id="R1c0daede348d481d"/>
    <p:sldId xmlns:r="http://schemas.openxmlformats.org/officeDocument/2006/relationships" id="258" r:id="R3f5bebdd9ecb4c36"/>
    <p:sldId xmlns:r="http://schemas.openxmlformats.org/officeDocument/2006/relationships" id="259" r:id="R0910751731ca4b4a"/>
    <p:sldId xmlns:r="http://schemas.openxmlformats.org/officeDocument/2006/relationships" id="260" r:id="R88e5f618204b483b"/>
    <p:sldId xmlns:r="http://schemas.openxmlformats.org/officeDocument/2006/relationships" id="261" r:id="Ra3bf98a119f041ce"/>
    <p:sldId xmlns:r="http://schemas.openxmlformats.org/officeDocument/2006/relationships" id="262" r:id="R07c3f79151294dd0"/>
    <p:sldId xmlns:r="http://schemas.openxmlformats.org/officeDocument/2006/relationships" id="263" r:id="Re2f152065baf4f29"/>
    <p:sldId xmlns:r="http://schemas.openxmlformats.org/officeDocument/2006/relationships" id="264" r:id="Rff33b1b76e6447b7"/>
    <p:sldId xmlns:r="http://schemas.openxmlformats.org/officeDocument/2006/relationships" id="265" r:id="R95262e4c1d424ea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f15b2a3dab64f67" /><Relationship Type="http://schemas.openxmlformats.org/officeDocument/2006/relationships/slideMaster" Target="/ppt/slideMasters/slideMaster1.xml" Id="Re82ee29eb6c14cce" /><Relationship Type="http://schemas.openxmlformats.org/officeDocument/2006/relationships/slideMaster" Target="/ppt/slideMasters/slideMaster2.xml" Id="Ra2e0783110754452" /><Relationship Type="http://schemas.openxmlformats.org/officeDocument/2006/relationships/notesMaster" Target="/ppt/notesMasters/notesMaster1.xml" Id="Rad0097a221ed4bb0" /><Relationship Type="http://schemas.openxmlformats.org/officeDocument/2006/relationships/presProps" Target="/ppt/presProps.xml" Id="Rf06599126e474a1b" /><Relationship Type="http://schemas.openxmlformats.org/officeDocument/2006/relationships/viewProps" Target="/ppt/viewProps.xml" Id="R058afc81b7cb4542" /><Relationship Type="http://schemas.openxmlformats.org/officeDocument/2006/relationships/tableStyles" Target="/ppt/tableStyles.xml" Id="R3b3cf28b8edc4ab1" /><Relationship Type="http://schemas.openxmlformats.org/officeDocument/2006/relationships/slide" Target="/ppt/slides/slide1.xml" Id="Raf913874a39048d4" /><Relationship Type="http://schemas.openxmlformats.org/officeDocument/2006/relationships/slide" Target="/ppt/slides/slide2.xml" Id="R1c0daede348d481d" /><Relationship Type="http://schemas.openxmlformats.org/officeDocument/2006/relationships/slide" Target="/ppt/slides/slide3.xml" Id="R3f5bebdd9ecb4c36" /><Relationship Type="http://schemas.openxmlformats.org/officeDocument/2006/relationships/slide" Target="/ppt/slides/slide4.xml" Id="R0910751731ca4b4a" /><Relationship Type="http://schemas.openxmlformats.org/officeDocument/2006/relationships/slide" Target="/ppt/slides/slide5.xml" Id="R88e5f618204b483b" /><Relationship Type="http://schemas.openxmlformats.org/officeDocument/2006/relationships/slide" Target="/ppt/slides/slide6.xml" Id="Ra3bf98a119f041ce" /><Relationship Type="http://schemas.openxmlformats.org/officeDocument/2006/relationships/slide" Target="/ppt/slides/slide7.xml" Id="R07c3f79151294dd0" /><Relationship Type="http://schemas.openxmlformats.org/officeDocument/2006/relationships/slide" Target="/ppt/slides/slide8.xml" Id="Re2f152065baf4f29" /><Relationship Type="http://schemas.openxmlformats.org/officeDocument/2006/relationships/slide" Target="/ppt/slides/slide9.xml" Id="Rff33b1b76e6447b7" /><Relationship Type="http://schemas.openxmlformats.org/officeDocument/2006/relationships/slide" Target="/ppt/slides/slide10.xml" Id="R95262e4c1d424ea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7c6ea29618e480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8961d9002564c75" /><Relationship Type="http://schemas.openxmlformats.org/officeDocument/2006/relationships/notesMaster" Target="/ppt/notesMasters/notesMaster1.xml" Id="Rf58ad0f2280f4ee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760d386937c41e5" /><Relationship Type="http://schemas.openxmlformats.org/officeDocument/2006/relationships/notesMaster" Target="/ppt/notesMasters/notesMaster1.xml" Id="R988460511af74be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07f5347eb82481a" /><Relationship Type="http://schemas.openxmlformats.org/officeDocument/2006/relationships/notesMaster" Target="/ppt/notesMasters/notesMaster1.xml" Id="R45154f33b44c425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0c0cc8c11d24a79" /><Relationship Type="http://schemas.openxmlformats.org/officeDocument/2006/relationships/notesMaster" Target="/ppt/notesMasters/notesMaster1.xml" Id="Rd218407aa6a743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e8fae1ece584450" /><Relationship Type="http://schemas.openxmlformats.org/officeDocument/2006/relationships/notesMaster" Target="/ppt/notesMasters/notesMaster1.xml" Id="Re15bae969629475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7243dab622742b5" /><Relationship Type="http://schemas.openxmlformats.org/officeDocument/2006/relationships/notesMaster" Target="/ppt/notesMasters/notesMaster1.xml" Id="R90aa890a43774bd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a178d582b2748db" /><Relationship Type="http://schemas.openxmlformats.org/officeDocument/2006/relationships/notesMaster" Target="/ppt/notesMasters/notesMaster1.xml" Id="Ra581a6e9bb6e432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938ea22400940b2" /><Relationship Type="http://schemas.openxmlformats.org/officeDocument/2006/relationships/notesMaster" Target="/ppt/notesMasters/notesMaster1.xml" Id="R12e3ecb7e0cd481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6da0740688140c2" /><Relationship Type="http://schemas.openxmlformats.org/officeDocument/2006/relationships/notesMaster" Target="/ppt/notesMasters/notesMaster1.xml" Id="R89bed0af99a64be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c390327ead34b15" /><Relationship Type="http://schemas.openxmlformats.org/officeDocument/2006/relationships/notesMaster" Target="/ppt/notesMasters/notesMaster1.xml" Id="R67c647f5ab704ea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https://idp.bl.uk/learning/buddhism-on-the-silk-roads/articles/about-buddhism/</a:t>
            </a:r>
          </a:p>
          <a:p xmlns:a="http://schemas.openxmlformats.org/drawingml/2006/main">
            <a:r>
              <a:t>- https://www.metmuseum.org/de/essays/life-of-the-buddha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1ed6f8fee438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ce7d2b457436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a785f867d4f1b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7a7437f294152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612c5344a427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29a85f830274ca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e735ffa93a1414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3e8c7e750d74ad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a35e1527fad48f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a6733c36a47d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cc182d834458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2a5c44f8646f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997027c384e7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1ffd2add74e1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4eff2d53a4a3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1a5d0fc654a2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78ef5e4a345e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68ec1345f844ad7" /><Relationship Type="http://schemas.openxmlformats.org/officeDocument/2006/relationships/slideLayout" Target="/ppt/slideLayouts/slideLayout1.xml" Id="R10ff262a909a4987" /><Relationship Type="http://schemas.openxmlformats.org/officeDocument/2006/relationships/slideLayout" Target="/ppt/slideLayouts/slideLayout2.xml" Id="Ra51ae7f47c044e1f" /><Relationship Type="http://schemas.openxmlformats.org/officeDocument/2006/relationships/slideLayout" Target="/ppt/slideLayouts/slideLayout3.xml" Id="Re5979dd0028b4fb8" /><Relationship Type="http://schemas.openxmlformats.org/officeDocument/2006/relationships/slideLayout" Target="/ppt/slideLayouts/slideLayout4.xml" Id="R316084e1c06a497a" /><Relationship Type="http://schemas.openxmlformats.org/officeDocument/2006/relationships/slideLayout" Target="/ppt/slideLayouts/slideLayout5.xml" Id="R2fa63b4338524546" /><Relationship Type="http://schemas.openxmlformats.org/officeDocument/2006/relationships/slideLayout" Target="/ppt/slideLayouts/slideLayout6.xml" Id="Ra00c014a6db14f03" /><Relationship Type="http://schemas.openxmlformats.org/officeDocument/2006/relationships/slideLayout" Target="/ppt/slideLayouts/slideLayout7.xml" Id="Re1b36d75e9164064" /><Relationship Type="http://schemas.openxmlformats.org/officeDocument/2006/relationships/slideLayout" Target="/ppt/slideLayouts/slideLayout8.xml" Id="R5ac75b4de2324079" /><Relationship Type="http://schemas.openxmlformats.org/officeDocument/2006/relationships/slideLayout" Target="/ppt/slideLayouts/slideLayout9.xml" Id="Rba100afee7594a43" /><Relationship Type="http://schemas.openxmlformats.org/officeDocument/2006/relationships/slideLayout" Target="/ppt/slideLayouts/slideLayout10.xml" Id="Rf0ff0bcf382f455e" /><Relationship Type="http://schemas.openxmlformats.org/officeDocument/2006/relationships/slideLayout" Target="/ppt/slideLayouts/slideLayout11.xml" Id="Rb03127ed094c4244" /><Relationship Type="http://schemas.openxmlformats.org/officeDocument/2006/relationships/slideLayout" Target="/ppt/slideLayouts/slideLayout12.xml" Id="R6dca06cb8efa486e" /><Relationship Type="http://schemas.openxmlformats.org/officeDocument/2006/relationships/slideLayout" Target="/ppt/slideLayouts/slideLayout13.xml" Id="R056a24ffba5a426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ca4605b3d7ba4c18" /><Relationship Type="http://schemas.openxmlformats.org/officeDocument/2006/relationships/slideLayout" Target="/ppt/slideLayouts/slideLayout14.xml" Id="R4cbee768e971454c" /><Relationship Type="http://schemas.openxmlformats.org/officeDocument/2006/relationships/slideLayout" Target="/ppt/slideLayouts/slideLayout15.xml" Id="Rae9f055e26914cea" /><Relationship Type="http://schemas.openxmlformats.org/officeDocument/2006/relationships/slideLayout" Target="/ppt/slideLayouts/slideLayout16.xml" Id="Rfa2909c9de8a415a" /><Relationship Type="http://schemas.openxmlformats.org/officeDocument/2006/relationships/slideLayout" Target="/ppt/slideLayouts/slideLayout17.xml" Id="R0aafe11c53db4961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f262a909a4987"/>
    <p:sldLayoutId xmlns:r="http://schemas.openxmlformats.org/officeDocument/2006/relationships" id="2147483650" r:id="Ra51ae7f47c044e1f"/>
    <p:sldLayoutId xmlns:r="http://schemas.openxmlformats.org/officeDocument/2006/relationships" id="2147483651" r:id="Re5979dd0028b4fb8"/>
    <p:sldLayoutId xmlns:r="http://schemas.openxmlformats.org/officeDocument/2006/relationships" id="2147483652" r:id="R316084e1c06a497a"/>
    <p:sldLayoutId xmlns:r="http://schemas.openxmlformats.org/officeDocument/2006/relationships" id="2147483653" r:id="R2fa63b4338524546"/>
    <p:sldLayoutId xmlns:r="http://schemas.openxmlformats.org/officeDocument/2006/relationships" id="2147483654" r:id="Ra00c014a6db14f03"/>
    <p:sldLayoutId xmlns:r="http://schemas.openxmlformats.org/officeDocument/2006/relationships" id="2147483655" r:id="Re1b36d75e9164064"/>
    <p:sldLayoutId xmlns:r="http://schemas.openxmlformats.org/officeDocument/2006/relationships" id="2147483656" r:id="R5ac75b4de2324079"/>
    <p:sldLayoutId xmlns:r="http://schemas.openxmlformats.org/officeDocument/2006/relationships" id="2147483657" r:id="Rba100afee7594a43"/>
    <p:sldLayoutId xmlns:r="http://schemas.openxmlformats.org/officeDocument/2006/relationships" id="2147483658" r:id="Rf0ff0bcf382f455e"/>
    <p:sldLayoutId xmlns:r="http://schemas.openxmlformats.org/officeDocument/2006/relationships" id="2147483659" r:id="Rb03127ed094c4244"/>
    <p:sldLayoutId xmlns:r="http://schemas.openxmlformats.org/officeDocument/2006/relationships" id="2147483660" r:id="R6dca06cb8efa486e"/>
    <p:sldLayoutId xmlns:r="http://schemas.openxmlformats.org/officeDocument/2006/relationships" id="2147483661" r:id="R056a24ffba5a426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cbee768e971454c"/>
    <p:sldLayoutId xmlns:r="http://schemas.openxmlformats.org/officeDocument/2006/relationships" id="2147483664" r:id="Rae9f055e26914cea"/>
    <p:sldLayoutId xmlns:r="http://schemas.openxmlformats.org/officeDocument/2006/relationships" id="2147483665" r:id="Rfa2909c9de8a415a"/>
    <p:sldLayoutId xmlns:r="http://schemas.openxmlformats.org/officeDocument/2006/relationships" id="2147483666" r:id="R0aafe11c53db496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68be8fd242f7" /><Relationship Type="http://schemas.openxmlformats.org/officeDocument/2006/relationships/notesSlide" Target="/ppt/notesSlides/notesSlide1.xml" Id="Ra60db427ed654e6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f5b33b378c64b73" /><Relationship Type="http://schemas.openxmlformats.org/officeDocument/2006/relationships/hyperlink" Target="https://www.eduqas.co.uk/media/w42hvhgp/eduqas-gcse-rs-spec-full-from-2016-e-1109.pdf" TargetMode="External" Id="R448de1d8c19f4d3e" /><Relationship Type="http://schemas.openxmlformats.org/officeDocument/2006/relationships/hyperlink" Target="https://idp.bl.uk/learning/buddhism-on-the-silk-roads/articles/about-buddhism/" TargetMode="External" Id="R6e274f37934c47e6" /><Relationship Type="http://schemas.openxmlformats.org/officeDocument/2006/relationships/hyperlink" Target="https://www.metmuseum.org/de/essays/life-of-the-buddha" TargetMode="External" Id="Ra4adcd4aba304799" /><Relationship Type="http://schemas.openxmlformats.org/officeDocument/2006/relationships/hyperlink" Target="https://www.eduqas.co.uk/media/jj5ottgk/wjec-eduqas-gcse-9-1-religious-studies-a-guidance-for-teaching.pdf" TargetMode="External" Id="R037789d38f284958" /><Relationship Type="http://schemas.openxmlformats.org/officeDocument/2006/relationships/notesSlide" Target="/ppt/notesSlides/notesSlide10.xml" Id="R3f8f04aacac0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a1f03c31e6c4c4a" /><Relationship Type="http://schemas.openxmlformats.org/officeDocument/2006/relationships/notesSlide" Target="/ppt/notesSlides/notesSlide2.xml" Id="Ra21d42d8cb63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333f0e92a8a44ea0" /><Relationship Type="http://schemas.openxmlformats.org/officeDocument/2006/relationships/notesSlide" Target="/ppt/notesSlides/notesSlide3.xml" Id="R50b49dcbe7e3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1e5abb4898384cc2" /><Relationship Type="http://schemas.openxmlformats.org/officeDocument/2006/relationships/notesSlide" Target="/ppt/notesSlides/notesSlide4.xml" Id="Re4416b005415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a3ccf4477824a6a" /><Relationship Type="http://schemas.openxmlformats.org/officeDocument/2006/relationships/notesSlide" Target="/ppt/notesSlides/notesSlide5.xml" Id="Rd2577ff685e2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ce1ae18039c4fe4" /><Relationship Type="http://schemas.openxmlformats.org/officeDocument/2006/relationships/notesSlide" Target="/ppt/notesSlides/notesSlide6.xml" Id="R518fc92b08b9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c8183e6d47c444d" /><Relationship Type="http://schemas.openxmlformats.org/officeDocument/2006/relationships/notesSlide" Target="/ppt/notesSlides/notesSlide7.xml" Id="Rff539627fb6844d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ebd90454fc64c05" /><Relationship Type="http://schemas.openxmlformats.org/officeDocument/2006/relationships/notesSlide" Target="/ppt/notesSlides/notesSlide8.xml" Id="R3d6cc1cafe6540a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64feff315b642a7" /><Relationship Type="http://schemas.openxmlformats.org/officeDocument/2006/relationships/notesSlide" Target="/ppt/notesSlides/notesSlide9.xml" Id="Rfab80d6cb2a2493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5409AA5-5286-407F-A3D2-FD5A94395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BDA00E6-3AEC-4401-B2AA-87FC0339B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Four Sights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Leave the Palace?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8de1d8c19f4d3e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British Library International Dunhuang Programme.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e274f37934c47e6"/>
              </a:rPr>
              <a:t>About Buddhism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Metropolitan Museum of Art.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4adcd4aba304799"/>
              </a:rPr>
              <a:t>The Life of the Buddha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37789d38f284958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Four Sights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four sights.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prophecy.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Four Sights and renunciation.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Leave the Palace?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sights are an old person.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first three expose ageing, illness and death; the fourth represents a possible religious response.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renunciant represents a possible path responding to suffering.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he Four Sight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Four Sights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Four Sights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Four Sights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sights are an old person.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first three expose ageing, illness and death.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Differences within a tradition should be identified with precise labels.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renunciant represents a possible path responding to suffering.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prophecy</a:t>
            </a:r>
            <a:r>
              <a:t> — a prediction or divinely inspired message about what will happen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Four Sights</a:t>
            </a:r>
            <a:r>
              <a:t> — The Four Sights: old age, sickness, death and the holy man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renunciation</a:t>
            </a:r>
            <a:r>
              <a:t> — giving up attachments or possessions that obstruct spiritual development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prophecy.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Four Sights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renunciation.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Four Sight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Four Sights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the four sights.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prophecy and Four Sights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four sight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four sights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About Buddhism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Life of the Buddha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2026-08-19T12:02:04.4500000Z</dcterms:created>
  <dcterms:modified xsi:type="dcterms:W3CDTF">2026-08-19T12:02:04.4500000Z</dcterms:modified>
</coreProperties>
</file>