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b5f36823f1e4c29" /><Relationship Type="http://schemas.openxmlformats.org/officeDocument/2006/relationships/extended-properties" Target="/docProps/app.xml" Id="R75b0645892bb4cdd" /><Relationship Type="http://schemas.openxmlformats.org/officeDocument/2006/relationships/officeDocument" Target="/ppt/presentation.xml" Id="R6d25088ecf67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ff1c92fe64992"/>
    <p:sldMasterId xmlns:r="http://schemas.openxmlformats.org/officeDocument/2006/relationships" id="2147483662" r:id="Rd6f8cdde104347ee"/>
  </p:sldMasterIdLst>
  <p:notesMasterIdLst>
    <p:notesMasterId xmlns:r="http://schemas.openxmlformats.org/officeDocument/2006/relationships" r:id="Rca407213846540ef"/>
  </p:notesMasterIdLst>
  <p:sldIdLst>
    <p:sldId xmlns:r="http://schemas.openxmlformats.org/officeDocument/2006/relationships" id="256" r:id="R8e42c596382d4125"/>
    <p:sldId xmlns:r="http://schemas.openxmlformats.org/officeDocument/2006/relationships" id="257" r:id="R40d452563fbc4bad"/>
    <p:sldId xmlns:r="http://schemas.openxmlformats.org/officeDocument/2006/relationships" id="258" r:id="R90735b986db54dcb"/>
    <p:sldId xmlns:r="http://schemas.openxmlformats.org/officeDocument/2006/relationships" id="259" r:id="R38229720b3854f72"/>
    <p:sldId xmlns:r="http://schemas.openxmlformats.org/officeDocument/2006/relationships" id="260" r:id="R5f65c620e94d4597"/>
    <p:sldId xmlns:r="http://schemas.openxmlformats.org/officeDocument/2006/relationships" id="261" r:id="Rc0bf5736902e4ad5"/>
    <p:sldId xmlns:r="http://schemas.openxmlformats.org/officeDocument/2006/relationships" id="262" r:id="R6b65827e65594ae6"/>
    <p:sldId xmlns:r="http://schemas.openxmlformats.org/officeDocument/2006/relationships" id="263" r:id="R21e704aa529047b1"/>
    <p:sldId xmlns:r="http://schemas.openxmlformats.org/officeDocument/2006/relationships" id="264" r:id="R602ff3abb606437a"/>
    <p:sldId xmlns:r="http://schemas.openxmlformats.org/officeDocument/2006/relationships" id="265" r:id="R1aa9f3e643cc4614"/>
    <p:sldId xmlns:r="http://schemas.openxmlformats.org/officeDocument/2006/relationships" id="266" r:id="Rc5e9df653687462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b0ed73a593e4e35" /><Relationship Type="http://schemas.openxmlformats.org/officeDocument/2006/relationships/slideMaster" Target="/ppt/slideMasters/slideMaster1.xml" Id="R7aeff1c92fe64992" /><Relationship Type="http://schemas.openxmlformats.org/officeDocument/2006/relationships/slideMaster" Target="/ppt/slideMasters/slideMaster2.xml" Id="Rd6f8cdde104347ee" /><Relationship Type="http://schemas.openxmlformats.org/officeDocument/2006/relationships/notesMaster" Target="/ppt/notesMasters/notesMaster1.xml" Id="Rca407213846540ef" /><Relationship Type="http://schemas.openxmlformats.org/officeDocument/2006/relationships/presProps" Target="/ppt/presProps.xml" Id="Rc09c5b62943743b7" /><Relationship Type="http://schemas.openxmlformats.org/officeDocument/2006/relationships/viewProps" Target="/ppt/viewProps.xml" Id="Rfcbb6d06c5384d6b" /><Relationship Type="http://schemas.openxmlformats.org/officeDocument/2006/relationships/tableStyles" Target="/ppt/tableStyles.xml" Id="R408f29e835994028" /><Relationship Type="http://schemas.openxmlformats.org/officeDocument/2006/relationships/slide" Target="/ppt/slides/slide1.xml" Id="R8e42c596382d4125" /><Relationship Type="http://schemas.openxmlformats.org/officeDocument/2006/relationships/slide" Target="/ppt/slides/slide2.xml" Id="R40d452563fbc4bad" /><Relationship Type="http://schemas.openxmlformats.org/officeDocument/2006/relationships/slide" Target="/ppt/slides/slide3.xml" Id="R90735b986db54dcb" /><Relationship Type="http://schemas.openxmlformats.org/officeDocument/2006/relationships/slide" Target="/ppt/slides/slide4.xml" Id="R38229720b3854f72" /><Relationship Type="http://schemas.openxmlformats.org/officeDocument/2006/relationships/slide" Target="/ppt/slides/slide5.xml" Id="R5f65c620e94d4597" /><Relationship Type="http://schemas.openxmlformats.org/officeDocument/2006/relationships/slide" Target="/ppt/slides/slide6.xml" Id="Rc0bf5736902e4ad5" /><Relationship Type="http://schemas.openxmlformats.org/officeDocument/2006/relationships/slide" Target="/ppt/slides/slide7.xml" Id="R6b65827e65594ae6" /><Relationship Type="http://schemas.openxmlformats.org/officeDocument/2006/relationships/slide" Target="/ppt/slides/slide8.xml" Id="R21e704aa529047b1" /><Relationship Type="http://schemas.openxmlformats.org/officeDocument/2006/relationships/slide" Target="/ppt/slides/slide9.xml" Id="R602ff3abb606437a" /><Relationship Type="http://schemas.openxmlformats.org/officeDocument/2006/relationships/slide" Target="/ppt/slides/slide10.xml" Id="R1aa9f3e643cc4614" /><Relationship Type="http://schemas.openxmlformats.org/officeDocument/2006/relationships/slide" Target="/ppt/slides/slide11.xml" Id="Rc5e9df65368746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a879727aebc41a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c6f9db1cf4349bf" /><Relationship Type="http://schemas.openxmlformats.org/officeDocument/2006/relationships/notesMaster" Target="/ppt/notesMasters/notesMaster1.xml" Id="R54fcafb977ec495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618dae4b2474f24" /><Relationship Type="http://schemas.openxmlformats.org/officeDocument/2006/relationships/notesMaster" Target="/ppt/notesMasters/notesMaster1.xml" Id="R9590c3277d4c4b7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8cd7478f2c54735" /><Relationship Type="http://schemas.openxmlformats.org/officeDocument/2006/relationships/notesMaster" Target="/ppt/notesMasters/notesMaster1.xml" Id="Rb58bc2ea8aec464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fa4af9e24a4a28" /><Relationship Type="http://schemas.openxmlformats.org/officeDocument/2006/relationships/notesMaster" Target="/ppt/notesMasters/notesMaster1.xml" Id="Ree9468be4fd54c1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998e2bcfe144801" /><Relationship Type="http://schemas.openxmlformats.org/officeDocument/2006/relationships/notesMaster" Target="/ppt/notesMasters/notesMaster1.xml" Id="Rd1f23fc102134c6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68e726d6a234e25" /><Relationship Type="http://schemas.openxmlformats.org/officeDocument/2006/relationships/notesMaster" Target="/ppt/notesMasters/notesMaster1.xml" Id="Redddc130ef1e4ad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379f80af3134283" /><Relationship Type="http://schemas.openxmlformats.org/officeDocument/2006/relationships/notesMaster" Target="/ppt/notesMasters/notesMaster1.xml" Id="R6630de568b13429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75d7f47eef94183" /><Relationship Type="http://schemas.openxmlformats.org/officeDocument/2006/relationships/notesMaster" Target="/ppt/notesMasters/notesMaster1.xml" Id="Re196380df3a9416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c058dac1f6a41f7" /><Relationship Type="http://schemas.openxmlformats.org/officeDocument/2006/relationships/notesMaster" Target="/ppt/notesMasters/notesMaster1.xml" Id="R6a92c41f864a44e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6b32c5247ce4935" /><Relationship Type="http://schemas.openxmlformats.org/officeDocument/2006/relationships/notesMaster" Target="/ppt/notesMasters/notesMaster1.xml" Id="Re603fb818a3b421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4754654a7f84697" /><Relationship Type="http://schemas.openxmlformats.org/officeDocument/2006/relationships/notesMaster" Target="/ppt/notesMasters/notesMaster1.xml" Id="R0a69a43c6ab4418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https://www.bdk.or.jp/document/dgtl-dl/dBET_ThreePureLandSutras_2003.pdf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546b3aec74cd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70ad866ac4c4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c0431b96b4cd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717605f164d0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31dd891c14e4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a5d9b367e7e49c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b779ebd5ab42a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961f3da6410432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54f902c084f44e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1ea376bec436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1272fa0304a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7761b546642a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2af043d88477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3d164f3ff4e6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688e4b9f843b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57d5faad544b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fdd558ccd4f5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6b33c9748ff4b01" /><Relationship Type="http://schemas.openxmlformats.org/officeDocument/2006/relationships/slideLayout" Target="/ppt/slideLayouts/slideLayout1.xml" Id="Rb7a83969aead45a0" /><Relationship Type="http://schemas.openxmlformats.org/officeDocument/2006/relationships/slideLayout" Target="/ppt/slideLayouts/slideLayout2.xml" Id="R714c2beb41314e61" /><Relationship Type="http://schemas.openxmlformats.org/officeDocument/2006/relationships/slideLayout" Target="/ppt/slideLayouts/slideLayout3.xml" Id="Rbbd8efafcf0c45b0" /><Relationship Type="http://schemas.openxmlformats.org/officeDocument/2006/relationships/slideLayout" Target="/ppt/slideLayouts/slideLayout4.xml" Id="R747d48796bf14be3" /><Relationship Type="http://schemas.openxmlformats.org/officeDocument/2006/relationships/slideLayout" Target="/ppt/slideLayouts/slideLayout5.xml" Id="Rb6a8ba09ac86476d" /><Relationship Type="http://schemas.openxmlformats.org/officeDocument/2006/relationships/slideLayout" Target="/ppt/slideLayouts/slideLayout6.xml" Id="R87bb01f47cbb43cc" /><Relationship Type="http://schemas.openxmlformats.org/officeDocument/2006/relationships/slideLayout" Target="/ppt/slideLayouts/slideLayout7.xml" Id="R37a3ee23e63b46f3" /><Relationship Type="http://schemas.openxmlformats.org/officeDocument/2006/relationships/slideLayout" Target="/ppt/slideLayouts/slideLayout8.xml" Id="Rffcd163cef604102" /><Relationship Type="http://schemas.openxmlformats.org/officeDocument/2006/relationships/slideLayout" Target="/ppt/slideLayouts/slideLayout9.xml" Id="Rb500b9ce39214066" /><Relationship Type="http://schemas.openxmlformats.org/officeDocument/2006/relationships/slideLayout" Target="/ppt/slideLayouts/slideLayout10.xml" Id="R24cc83a8a0c744e4" /><Relationship Type="http://schemas.openxmlformats.org/officeDocument/2006/relationships/slideLayout" Target="/ppt/slideLayouts/slideLayout11.xml" Id="R5ed4f36d418340a5" /><Relationship Type="http://schemas.openxmlformats.org/officeDocument/2006/relationships/slideLayout" Target="/ppt/slideLayouts/slideLayout12.xml" Id="R7d6ec625c924494c" /><Relationship Type="http://schemas.openxmlformats.org/officeDocument/2006/relationships/slideLayout" Target="/ppt/slideLayouts/slideLayout13.xml" Id="R9c28019763de4f4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9d62cfda0f64afc" /><Relationship Type="http://schemas.openxmlformats.org/officeDocument/2006/relationships/slideLayout" Target="/ppt/slideLayouts/slideLayout14.xml" Id="R2c3a59c5c7df4036" /><Relationship Type="http://schemas.openxmlformats.org/officeDocument/2006/relationships/slideLayout" Target="/ppt/slideLayouts/slideLayout15.xml" Id="R08fba34cef814d62" /><Relationship Type="http://schemas.openxmlformats.org/officeDocument/2006/relationships/slideLayout" Target="/ppt/slideLayouts/slideLayout16.xml" Id="Rc9ee417cb8304528" /><Relationship Type="http://schemas.openxmlformats.org/officeDocument/2006/relationships/slideLayout" Target="/ppt/slideLayouts/slideLayout17.xml" Id="Rb8b918e13e3f467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83969aead45a0"/>
    <p:sldLayoutId xmlns:r="http://schemas.openxmlformats.org/officeDocument/2006/relationships" id="2147483650" r:id="R714c2beb41314e61"/>
    <p:sldLayoutId xmlns:r="http://schemas.openxmlformats.org/officeDocument/2006/relationships" id="2147483651" r:id="Rbbd8efafcf0c45b0"/>
    <p:sldLayoutId xmlns:r="http://schemas.openxmlformats.org/officeDocument/2006/relationships" id="2147483652" r:id="R747d48796bf14be3"/>
    <p:sldLayoutId xmlns:r="http://schemas.openxmlformats.org/officeDocument/2006/relationships" id="2147483653" r:id="Rb6a8ba09ac86476d"/>
    <p:sldLayoutId xmlns:r="http://schemas.openxmlformats.org/officeDocument/2006/relationships" id="2147483654" r:id="R87bb01f47cbb43cc"/>
    <p:sldLayoutId xmlns:r="http://schemas.openxmlformats.org/officeDocument/2006/relationships" id="2147483655" r:id="R37a3ee23e63b46f3"/>
    <p:sldLayoutId xmlns:r="http://schemas.openxmlformats.org/officeDocument/2006/relationships" id="2147483656" r:id="Rffcd163cef604102"/>
    <p:sldLayoutId xmlns:r="http://schemas.openxmlformats.org/officeDocument/2006/relationships" id="2147483657" r:id="Rb500b9ce39214066"/>
    <p:sldLayoutId xmlns:r="http://schemas.openxmlformats.org/officeDocument/2006/relationships" id="2147483658" r:id="R24cc83a8a0c744e4"/>
    <p:sldLayoutId xmlns:r="http://schemas.openxmlformats.org/officeDocument/2006/relationships" id="2147483659" r:id="R5ed4f36d418340a5"/>
    <p:sldLayoutId xmlns:r="http://schemas.openxmlformats.org/officeDocument/2006/relationships" id="2147483660" r:id="R7d6ec625c924494c"/>
    <p:sldLayoutId xmlns:r="http://schemas.openxmlformats.org/officeDocument/2006/relationships" id="2147483661" r:id="R9c28019763de4f4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c3a59c5c7df4036"/>
    <p:sldLayoutId xmlns:r="http://schemas.openxmlformats.org/officeDocument/2006/relationships" id="2147483664" r:id="R08fba34cef814d62"/>
    <p:sldLayoutId xmlns:r="http://schemas.openxmlformats.org/officeDocument/2006/relationships" id="2147483665" r:id="Rc9ee417cb8304528"/>
    <p:sldLayoutId xmlns:r="http://schemas.openxmlformats.org/officeDocument/2006/relationships" id="2147483666" r:id="Rb8b918e13e3f467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c625ec884a47" /><Relationship Type="http://schemas.openxmlformats.org/officeDocument/2006/relationships/notesSlide" Target="/ppt/notesSlides/notesSlide1.xml" Id="R09a87db51ad0491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dd892a391f54401" /><Relationship Type="http://schemas.openxmlformats.org/officeDocument/2006/relationships/notesSlide" Target="/ppt/notesSlides/notesSlide10.xml" Id="R22bd769a81f94f4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fbffb3a1f4c41cc" /><Relationship Type="http://schemas.openxmlformats.org/officeDocument/2006/relationships/hyperlink" Target="https://www.eduqas.co.uk/media/w42hvhgp/eduqas-gcse-rs-spec-full-from-2016-e-1109.pdf" TargetMode="External" Id="Rb7b5db11934f44ff" /><Relationship Type="http://schemas.openxmlformats.org/officeDocument/2006/relationships/hyperlink" Target="https://www.bdk.or.jp/document/dgtl-dl/dBET_ThreePureLandSutras_2003.pdf" TargetMode="External" Id="Rd2035427b15946e4" /><Relationship Type="http://schemas.openxmlformats.org/officeDocument/2006/relationships/hyperlink" Target="https://84000.co/translation/toh109" TargetMode="External" Id="Raba9f9c2993e441c" /><Relationship Type="http://schemas.openxmlformats.org/officeDocument/2006/relationships/hyperlink" Target="https://www.eduqas.co.uk/media/jj5ottgk/wjec-eduqas-gcse-9-1-religious-studies-a-guidance-for-teaching.pdf" TargetMode="External" Id="R770a8b02b4ea430a" /><Relationship Type="http://schemas.openxmlformats.org/officeDocument/2006/relationships/notesSlide" Target="/ppt/notesSlides/notesSlide11.xml" Id="R1e41206f0341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a6e715ad238425a" /><Relationship Type="http://schemas.openxmlformats.org/officeDocument/2006/relationships/notesSlide" Target="/ppt/notesSlides/notesSlide2.xml" Id="Ra2a03ff8685b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938d364af3124bdd" /><Relationship Type="http://schemas.openxmlformats.org/officeDocument/2006/relationships/notesSlide" Target="/ppt/notesSlides/notesSlide3.xml" Id="R9f099ca14dbc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eddb500309541f9" /><Relationship Type="http://schemas.openxmlformats.org/officeDocument/2006/relationships/notesSlide" Target="/ppt/notesSlides/notesSlide4.xml" Id="R6bd5bec30ce2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d99e3d8efa794086" /><Relationship Type="http://schemas.openxmlformats.org/officeDocument/2006/relationships/notesSlide" Target="/ppt/notesSlides/notesSlide5.xml" Id="R8295aa0fb08e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b974953a3bd44b7" /><Relationship Type="http://schemas.openxmlformats.org/officeDocument/2006/relationships/notesSlide" Target="/ppt/notesSlides/notesSlide6.xml" Id="R20a24e0a1ffa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b2003b1320334a0a" /><Relationship Type="http://schemas.openxmlformats.org/officeDocument/2006/relationships/notesSlide" Target="/ppt/notesSlides/notesSlide7.xml" Id="R2b5756c6de204c0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ee8965d22144385" /><Relationship Type="http://schemas.openxmlformats.org/officeDocument/2006/relationships/notesSlide" Target="/ppt/notesSlides/notesSlide8.xml" Id="Rfcbf84025d8546b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5a4cc81b43342ac" /><Relationship Type="http://schemas.openxmlformats.org/officeDocument/2006/relationships/notesSlide" Target="/ppt/notesSlides/notesSlide9.xml" Id="R1faefb73e6b44f3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EB00476-F3E1-446F-B98E-8BF727EFF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41AEA56-ED68-444A-A156-B3345B4B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Pure Land Buddhism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Anyone Reach a Pure Land?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Three Pure Land Sutras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Sutra Teaching the Great Bodhisattva on Gayasirsa Hill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7b5db11934f44f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BDK English Tripitaka.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2035427b15946e4"/>
              </a:rPr>
              <a:t>The Three Pure Land Sutras</a:t>
            </a:r>
            <a:r>
              <a:t>. revised second edition, 2003.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84000: Translating the Words of the Buddha.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ba9f9c2993e441c"/>
              </a:rPr>
              <a:t>The Sutra Teaching the Great Bodhisattva on Gayasirsa Hill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70a8b02b4ea430a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Pure Land Buddhism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Pure Land Buddhism.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Pure Land.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Amitabha and faith.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Anyone Reach a Pure Land?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Pure Land is a family of Mahayana traditions centred on Amida Buddha.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Sukhavati is portrayed as especially conducive to progress towards awakening.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Larger Sutra's eighteenth vow grounds entrusting, aspiration and recollection or name-recitation.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Pure Land Buddhism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Pure Land Buddhism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Pure Land</a:t>
            </a:r>
            <a:r>
              <a:t> — Pure Land is a family of Mahayana traditions centred on Amida Buddha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Amitabha</a:t>
            </a:r>
            <a:r>
              <a:t> — the Buddha of Infinite Light associated with the Pure Land tradition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faith</a:t>
            </a:r>
            <a:r>
              <a:t> — trust or confidence placed in a teaching, person or religious path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Pure Land.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Amitabha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faith.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ure Land Buddhism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Pure Land Buddhism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corrected specification names Amida Buddha.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Sukhavati is linked to progress towards awakening within Mahayana cosmology.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six are generosity, ethical conduct, patience, energy or effort, meditation and wisdom.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They describe bodhisattva cultivation in which compassionate method and wisdom work together.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ure Land Buddhism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Pure Land Buddhism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Pure Land is a family of Mahayana traditions centred on Amida Buddha and aspiration for birth in Sukhavati.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‘Pure Land Buddhism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Pure Land and Amitabha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Pure Land Buddhism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Pure Land Buddhism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2026-08-19T12:02:21.0440000Z</dcterms:created>
  <dcterms:modified xsi:type="dcterms:W3CDTF">2026-08-19T12:02:21.0440000Z</dcterms:modified>
</coreProperties>
</file>