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d2b9789b18a4fa5" /><Relationship Type="http://schemas.openxmlformats.org/officeDocument/2006/relationships/extended-properties" Target="/docProps/app.xml" Id="R57576a8bcdf94e6a" /><Relationship Type="http://schemas.openxmlformats.org/officeDocument/2006/relationships/officeDocument" Target="/ppt/presentation.xml" Id="Rc9b2ed0cbcb44b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34f334285a48ac"/>
    <p:sldMasterId xmlns:r="http://schemas.openxmlformats.org/officeDocument/2006/relationships" id="2147483662" r:id="R824fb501b7af406a"/>
  </p:sldMasterIdLst>
  <p:notesMasterIdLst>
    <p:notesMasterId xmlns:r="http://schemas.openxmlformats.org/officeDocument/2006/relationships" r:id="Re2c758604e5d4771"/>
  </p:notesMasterIdLst>
  <p:sldIdLst>
    <p:sldId xmlns:r="http://schemas.openxmlformats.org/officeDocument/2006/relationships" id="256" r:id="Re76788d20df243d7"/>
    <p:sldId xmlns:r="http://schemas.openxmlformats.org/officeDocument/2006/relationships" id="257" r:id="Rc6d29005d90d4dcc"/>
    <p:sldId xmlns:r="http://schemas.openxmlformats.org/officeDocument/2006/relationships" id="258" r:id="Rcee38286d4394795"/>
    <p:sldId xmlns:r="http://schemas.openxmlformats.org/officeDocument/2006/relationships" id="259" r:id="R6e1e12cafe404d34"/>
    <p:sldId xmlns:r="http://schemas.openxmlformats.org/officeDocument/2006/relationships" id="260" r:id="Reecb140129f54bf3"/>
    <p:sldId xmlns:r="http://schemas.openxmlformats.org/officeDocument/2006/relationships" id="261" r:id="R24af08669d2341a5"/>
    <p:sldId xmlns:r="http://schemas.openxmlformats.org/officeDocument/2006/relationships" id="262" r:id="R4956458b281f45e7"/>
    <p:sldId xmlns:r="http://schemas.openxmlformats.org/officeDocument/2006/relationships" id="263" r:id="R8bfddfdf88d1404b"/>
    <p:sldId xmlns:r="http://schemas.openxmlformats.org/officeDocument/2006/relationships" id="264" r:id="Rd0292dfd905b4f43"/>
    <p:sldId xmlns:r="http://schemas.openxmlformats.org/officeDocument/2006/relationships" id="265" r:id="R7dd126b6345d41e8"/>
    <p:sldId xmlns:r="http://schemas.openxmlformats.org/officeDocument/2006/relationships" id="266" r:id="R04370007c3f5449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6d8a78846094d59" /><Relationship Type="http://schemas.openxmlformats.org/officeDocument/2006/relationships/slideMaster" Target="/ppt/slideMasters/slideMaster1.xml" Id="R6534f334285a48ac" /><Relationship Type="http://schemas.openxmlformats.org/officeDocument/2006/relationships/slideMaster" Target="/ppt/slideMasters/slideMaster2.xml" Id="R824fb501b7af406a" /><Relationship Type="http://schemas.openxmlformats.org/officeDocument/2006/relationships/notesMaster" Target="/ppt/notesMasters/notesMaster1.xml" Id="Re2c758604e5d4771" /><Relationship Type="http://schemas.openxmlformats.org/officeDocument/2006/relationships/presProps" Target="/ppt/presProps.xml" Id="R5e690cf1606f4f0a" /><Relationship Type="http://schemas.openxmlformats.org/officeDocument/2006/relationships/viewProps" Target="/ppt/viewProps.xml" Id="R54b49ef13ebc4af2" /><Relationship Type="http://schemas.openxmlformats.org/officeDocument/2006/relationships/tableStyles" Target="/ppt/tableStyles.xml" Id="R1ffbcf8748d14023" /><Relationship Type="http://schemas.openxmlformats.org/officeDocument/2006/relationships/slide" Target="/ppt/slides/slide1.xml" Id="Re76788d20df243d7" /><Relationship Type="http://schemas.openxmlformats.org/officeDocument/2006/relationships/slide" Target="/ppt/slides/slide2.xml" Id="Rc6d29005d90d4dcc" /><Relationship Type="http://schemas.openxmlformats.org/officeDocument/2006/relationships/slide" Target="/ppt/slides/slide3.xml" Id="Rcee38286d4394795" /><Relationship Type="http://schemas.openxmlformats.org/officeDocument/2006/relationships/slide" Target="/ppt/slides/slide4.xml" Id="R6e1e12cafe404d34" /><Relationship Type="http://schemas.openxmlformats.org/officeDocument/2006/relationships/slide" Target="/ppt/slides/slide5.xml" Id="Reecb140129f54bf3" /><Relationship Type="http://schemas.openxmlformats.org/officeDocument/2006/relationships/slide" Target="/ppt/slides/slide6.xml" Id="R24af08669d2341a5" /><Relationship Type="http://schemas.openxmlformats.org/officeDocument/2006/relationships/slide" Target="/ppt/slides/slide7.xml" Id="R4956458b281f45e7" /><Relationship Type="http://schemas.openxmlformats.org/officeDocument/2006/relationships/slide" Target="/ppt/slides/slide8.xml" Id="R8bfddfdf88d1404b" /><Relationship Type="http://schemas.openxmlformats.org/officeDocument/2006/relationships/slide" Target="/ppt/slides/slide9.xml" Id="Rd0292dfd905b4f43" /><Relationship Type="http://schemas.openxmlformats.org/officeDocument/2006/relationships/slide" Target="/ppt/slides/slide10.xml" Id="R7dd126b6345d41e8" /><Relationship Type="http://schemas.openxmlformats.org/officeDocument/2006/relationships/slide" Target="/ppt/slides/slide11.xml" Id="R04370007c3f5449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22597eed1b894cb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062bd9db97743a2" /><Relationship Type="http://schemas.openxmlformats.org/officeDocument/2006/relationships/notesMaster" Target="/ppt/notesMasters/notesMaster1.xml" Id="R066bad38e687424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6cab0b61b0146b8" /><Relationship Type="http://schemas.openxmlformats.org/officeDocument/2006/relationships/notesMaster" Target="/ppt/notesMasters/notesMaster1.xml" Id="R4aa2dbe7a4f345a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fa536de55bb4c81" /><Relationship Type="http://schemas.openxmlformats.org/officeDocument/2006/relationships/notesMaster" Target="/ppt/notesMasters/notesMaster1.xml" Id="R5d2e6561790a457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09ab337201543f7" /><Relationship Type="http://schemas.openxmlformats.org/officeDocument/2006/relationships/notesMaster" Target="/ppt/notesMasters/notesMaster1.xml" Id="R5d9854ec636d452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e79655477e14d34" /><Relationship Type="http://schemas.openxmlformats.org/officeDocument/2006/relationships/notesMaster" Target="/ppt/notesMasters/notesMaster1.xml" Id="Rc54455a6e44144b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e3ed4ec09d34342" /><Relationship Type="http://schemas.openxmlformats.org/officeDocument/2006/relationships/notesMaster" Target="/ppt/notesMasters/notesMaster1.xml" Id="R1e3251d1b92048d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027e60aaadb48b3" /><Relationship Type="http://schemas.openxmlformats.org/officeDocument/2006/relationships/notesMaster" Target="/ppt/notesMasters/notesMaster1.xml" Id="Rfa2caa2cc49847d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fe034984c584a38" /><Relationship Type="http://schemas.openxmlformats.org/officeDocument/2006/relationships/notesMaster" Target="/ppt/notesMasters/notesMaster1.xml" Id="R6df4788c3167422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46264c50aa64035" /><Relationship Type="http://schemas.openxmlformats.org/officeDocument/2006/relationships/notesMaster" Target="/ppt/notesMasters/notesMaster1.xml" Id="R26629de196ad495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8be0af8ca5246ed" /><Relationship Type="http://schemas.openxmlformats.org/officeDocument/2006/relationships/notesMaster" Target="/ppt/notesMasters/notesMaster1.xml" Id="R6f9dc04bca3f43f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55c44a433e240e7" /><Relationship Type="http://schemas.openxmlformats.org/officeDocument/2006/relationships/notesMaster" Target="/ppt/notesMasters/notesMaster1.xml" Id="Raf779bf44e8d4c8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https://idp.bl.uk/discover/learning/buddhism-on-the-silk-roads/articles/buddhism-on-the-ground/bodhisattvas/</a:t>
            </a:r>
          </a:p>
          <a:p xmlns:a="http://schemas.openxmlformats.org/drawingml/2006/main">
            <a:r>
              <a:t>- https://www.metmuseum.org/art/collection/search/39420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https://idp.bl.uk/discover/learning/buddhism-on-the-silk-roads/articles/buddhism-on-the-ground/bodhisattvas/</a:t>
            </a:r>
          </a:p>
          <a:p xmlns:a="http://schemas.openxmlformats.org/drawingml/2006/main">
            <a:r>
              <a:t>- https://www.metmuseum.org/art/collection/search/39420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https://idp.bl.uk/discover/learning/buddhism-on-the-silk-roads/articles/buddhism-on-the-ground/bodhisattvas/</a:t>
            </a:r>
          </a:p>
          <a:p xmlns:a="http://schemas.openxmlformats.org/drawingml/2006/main">
            <a:r>
              <a:t>- https://www.metmuseum.org/art/collection/search/39420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https://idp.bl.uk/discover/learning/buddhism-on-the-silk-roads/articles/buddhism-on-the-ground/bodhisattvas/</a:t>
            </a:r>
          </a:p>
          <a:p xmlns:a="http://schemas.openxmlformats.org/drawingml/2006/main">
            <a:r>
              <a:t>- https://www.metmuseum.org/art/collection/search/39420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https://idp.bl.uk/discover/learning/buddhism-on-the-silk-roads/articles/buddhism-on-the-ground/bodhisattvas/</a:t>
            </a:r>
          </a:p>
          <a:p xmlns:a="http://schemas.openxmlformats.org/drawingml/2006/main">
            <a:r>
              <a:t>- https://www.metmuseum.org/art/collection/search/39420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https://idp.bl.uk/discover/learning/buddhism-on-the-silk-roads/articles/buddhism-on-the-ground/bodhisattvas/</a:t>
            </a:r>
          </a:p>
          <a:p xmlns:a="http://schemas.openxmlformats.org/drawingml/2006/main">
            <a:r>
              <a:t>- https://www.metmuseum.org/art/collection/search/39420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https://idp.bl.uk/discover/learning/buddhism-on-the-silk-roads/articles/buddhism-on-the-ground/bodhisattvas/</a:t>
            </a:r>
          </a:p>
          <a:p xmlns:a="http://schemas.openxmlformats.org/drawingml/2006/main">
            <a:r>
              <a:t>- https://www.metmuseum.org/art/collection/search/39420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https://idp.bl.uk/discover/learning/buddhism-on-the-silk-roads/articles/buddhism-on-the-ground/bodhisattvas/</a:t>
            </a:r>
          </a:p>
          <a:p xmlns:a="http://schemas.openxmlformats.org/drawingml/2006/main">
            <a:r>
              <a:t>- https://www.metmuseum.org/art/collection/search/39420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https://idp.bl.uk/discover/learning/buddhism-on-the-silk-roads/articles/buddhism-on-the-ground/bodhisattvas/</a:t>
            </a:r>
          </a:p>
          <a:p xmlns:a="http://schemas.openxmlformats.org/drawingml/2006/main">
            <a:r>
              <a:t>- https://www.metmuseum.org/art/collection/search/39420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https://idp.bl.uk/discover/learning/buddhism-on-the-silk-roads/articles/buddhism-on-the-ground/bodhisattvas/</a:t>
            </a:r>
          </a:p>
          <a:p xmlns:a="http://schemas.openxmlformats.org/drawingml/2006/main">
            <a:r>
              <a:t>- https://www.metmuseum.org/art/collection/search/39420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https://idp.bl.uk/discover/learning/buddhism-on-the-silk-roads/articles/buddhism-on-the-ground/bodhisattvas/</a:t>
            </a:r>
          </a:p>
          <a:p xmlns:a="http://schemas.openxmlformats.org/drawingml/2006/main">
            <a:r>
              <a:t>- https://www.metmuseum.org/art/collection/search/39420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72417363642c7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50739a9e2046a9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909eb6a734e0e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6b627ad6941df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9e0262f254b7e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6a463d9564c42b6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74b05035162482e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2c95ec57fb64bfa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bc9490736174ad8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f2ecd1ad54e30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ebc36b4144a08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c5f8e525a4efe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64cfe82aa4170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b729f4ecc44bf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2598f8c5b4ab8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54c7b9a1246a6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cf0e680264d8d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1dc54e6038747b8" /><Relationship Type="http://schemas.openxmlformats.org/officeDocument/2006/relationships/slideLayout" Target="/ppt/slideLayouts/slideLayout1.xml" Id="R76c4540c308441c4" /><Relationship Type="http://schemas.openxmlformats.org/officeDocument/2006/relationships/slideLayout" Target="/ppt/slideLayouts/slideLayout2.xml" Id="R9ece9e803511404e" /><Relationship Type="http://schemas.openxmlformats.org/officeDocument/2006/relationships/slideLayout" Target="/ppt/slideLayouts/slideLayout3.xml" Id="R48ea0ce897cd47c0" /><Relationship Type="http://schemas.openxmlformats.org/officeDocument/2006/relationships/slideLayout" Target="/ppt/slideLayouts/slideLayout4.xml" Id="R9718e61e332841ed" /><Relationship Type="http://schemas.openxmlformats.org/officeDocument/2006/relationships/slideLayout" Target="/ppt/slideLayouts/slideLayout5.xml" Id="R488ae501797c4f33" /><Relationship Type="http://schemas.openxmlformats.org/officeDocument/2006/relationships/slideLayout" Target="/ppt/slideLayouts/slideLayout6.xml" Id="Rd80340e403c44ec0" /><Relationship Type="http://schemas.openxmlformats.org/officeDocument/2006/relationships/slideLayout" Target="/ppt/slideLayouts/slideLayout7.xml" Id="R665d4044ce3a4a91" /><Relationship Type="http://schemas.openxmlformats.org/officeDocument/2006/relationships/slideLayout" Target="/ppt/slideLayouts/slideLayout8.xml" Id="R4c2d946de1dc481c" /><Relationship Type="http://schemas.openxmlformats.org/officeDocument/2006/relationships/slideLayout" Target="/ppt/slideLayouts/slideLayout9.xml" Id="R8a9bb01e525b46e5" /><Relationship Type="http://schemas.openxmlformats.org/officeDocument/2006/relationships/slideLayout" Target="/ppt/slideLayouts/slideLayout10.xml" Id="Rc7390fb15a794383" /><Relationship Type="http://schemas.openxmlformats.org/officeDocument/2006/relationships/slideLayout" Target="/ppt/slideLayouts/slideLayout11.xml" Id="Rc45b50facf4d4178" /><Relationship Type="http://schemas.openxmlformats.org/officeDocument/2006/relationships/slideLayout" Target="/ppt/slideLayouts/slideLayout12.xml" Id="Rbc32fc7b91a14884" /><Relationship Type="http://schemas.openxmlformats.org/officeDocument/2006/relationships/slideLayout" Target="/ppt/slideLayouts/slideLayout13.xml" Id="R2fe5109c3d43486d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5f4b99542c5b467e" /><Relationship Type="http://schemas.openxmlformats.org/officeDocument/2006/relationships/slideLayout" Target="/ppt/slideLayouts/slideLayout14.xml" Id="R98810beccc8f4864" /><Relationship Type="http://schemas.openxmlformats.org/officeDocument/2006/relationships/slideLayout" Target="/ppt/slideLayouts/slideLayout15.xml" Id="R22126503e38e4ace" /><Relationship Type="http://schemas.openxmlformats.org/officeDocument/2006/relationships/slideLayout" Target="/ppt/slideLayouts/slideLayout16.xml" Id="R5b160a26ef1c4e2e" /><Relationship Type="http://schemas.openxmlformats.org/officeDocument/2006/relationships/slideLayout" Target="/ppt/slideLayouts/slideLayout17.xml" Id="R108733f8129c4f37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c4540c308441c4"/>
    <p:sldLayoutId xmlns:r="http://schemas.openxmlformats.org/officeDocument/2006/relationships" id="2147483650" r:id="R9ece9e803511404e"/>
    <p:sldLayoutId xmlns:r="http://schemas.openxmlformats.org/officeDocument/2006/relationships" id="2147483651" r:id="R48ea0ce897cd47c0"/>
    <p:sldLayoutId xmlns:r="http://schemas.openxmlformats.org/officeDocument/2006/relationships" id="2147483652" r:id="R9718e61e332841ed"/>
    <p:sldLayoutId xmlns:r="http://schemas.openxmlformats.org/officeDocument/2006/relationships" id="2147483653" r:id="R488ae501797c4f33"/>
    <p:sldLayoutId xmlns:r="http://schemas.openxmlformats.org/officeDocument/2006/relationships" id="2147483654" r:id="Rd80340e403c44ec0"/>
    <p:sldLayoutId xmlns:r="http://schemas.openxmlformats.org/officeDocument/2006/relationships" id="2147483655" r:id="R665d4044ce3a4a91"/>
    <p:sldLayoutId xmlns:r="http://schemas.openxmlformats.org/officeDocument/2006/relationships" id="2147483656" r:id="R4c2d946de1dc481c"/>
    <p:sldLayoutId xmlns:r="http://schemas.openxmlformats.org/officeDocument/2006/relationships" id="2147483657" r:id="R8a9bb01e525b46e5"/>
    <p:sldLayoutId xmlns:r="http://schemas.openxmlformats.org/officeDocument/2006/relationships" id="2147483658" r:id="Rc7390fb15a794383"/>
    <p:sldLayoutId xmlns:r="http://schemas.openxmlformats.org/officeDocument/2006/relationships" id="2147483659" r:id="Rc45b50facf4d4178"/>
    <p:sldLayoutId xmlns:r="http://schemas.openxmlformats.org/officeDocument/2006/relationships" id="2147483660" r:id="Rbc32fc7b91a14884"/>
    <p:sldLayoutId xmlns:r="http://schemas.openxmlformats.org/officeDocument/2006/relationships" id="2147483661" r:id="R2fe5109c3d43486d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98810beccc8f4864"/>
    <p:sldLayoutId xmlns:r="http://schemas.openxmlformats.org/officeDocument/2006/relationships" id="2147483664" r:id="R22126503e38e4ace"/>
    <p:sldLayoutId xmlns:r="http://schemas.openxmlformats.org/officeDocument/2006/relationships" id="2147483665" r:id="R5b160a26ef1c4e2e"/>
    <p:sldLayoutId xmlns:r="http://schemas.openxmlformats.org/officeDocument/2006/relationships" id="2147483666" r:id="R108733f8129c4f37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0a69e68a747f5" /><Relationship Type="http://schemas.openxmlformats.org/officeDocument/2006/relationships/notesSlide" Target="/ppt/notesSlides/notesSlide1.xml" Id="R673772307dff4cc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e20fb61d43c4d4d" /><Relationship Type="http://schemas.openxmlformats.org/officeDocument/2006/relationships/notesSlide" Target="/ppt/notesSlides/notesSlide10.xml" Id="R4ddc52e18d8b454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3334488f33e64037" /><Relationship Type="http://schemas.openxmlformats.org/officeDocument/2006/relationships/hyperlink" Target="https://www.eduqas.co.uk/media/w42hvhgp/eduqas-gcse-rs-spec-full-from-2016-e-1109.pdf" TargetMode="External" Id="R5f422975ca224237" /><Relationship Type="http://schemas.openxmlformats.org/officeDocument/2006/relationships/hyperlink" Target="https://idp.bl.uk/discover/learning/buddhism-on-the-silk-roads/articles/buddhism-on-the-ground/bodhisattvas/" TargetMode="External" Id="R5c06c046eef2492a" /><Relationship Type="http://schemas.openxmlformats.org/officeDocument/2006/relationships/hyperlink" Target="https://www.metmuseum.org/art/collection/search/39420" TargetMode="External" Id="R7cdd6178eca840be" /><Relationship Type="http://schemas.openxmlformats.org/officeDocument/2006/relationships/hyperlink" Target="https://84000.co/translation/toh109" TargetMode="External" Id="Re8846c4178b648b5" /><Relationship Type="http://schemas.openxmlformats.org/officeDocument/2006/relationships/notesSlide" Target="/ppt/notesSlides/notesSlide11.xml" Id="R38a6784198464d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6f644c5f997f4c86" /><Relationship Type="http://schemas.openxmlformats.org/officeDocument/2006/relationships/notesSlide" Target="/ppt/notesSlides/notesSlide2.xml" Id="R100917284bf94d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284ec92f062e492d" /><Relationship Type="http://schemas.openxmlformats.org/officeDocument/2006/relationships/notesSlide" Target="/ppt/notesSlides/notesSlide3.xml" Id="R2fcb6122fcb245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2235d69dd4b940f0" /><Relationship Type="http://schemas.openxmlformats.org/officeDocument/2006/relationships/notesSlide" Target="/ppt/notesSlides/notesSlide4.xml" Id="R71c9d08911ca4e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f780447caf94957" /><Relationship Type="http://schemas.openxmlformats.org/officeDocument/2006/relationships/notesSlide" Target="/ppt/notesSlides/notesSlide5.xml" Id="R9567385360e944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e065565d3c3d47a4" /><Relationship Type="http://schemas.openxmlformats.org/officeDocument/2006/relationships/notesSlide" Target="/ppt/notesSlides/notesSlide6.xml" Id="Rff72d32f986c43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0730b488f18c4ab3" /><Relationship Type="http://schemas.openxmlformats.org/officeDocument/2006/relationships/notesSlide" Target="/ppt/notesSlides/notesSlide7.xml" Id="R27b39b2597d6493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82af36163f84551" /><Relationship Type="http://schemas.openxmlformats.org/officeDocument/2006/relationships/notesSlide" Target="/ppt/notesSlides/notesSlide8.xml" Id="R0b3784223f4644d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2c1a6678e85b4dfb" /><Relationship Type="http://schemas.openxmlformats.org/officeDocument/2006/relationships/notesSlide" Target="/ppt/notesSlides/notesSlide9.xml" Id="R86986013d75d4e2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188E2157-D0FC-4238-9934-F24173DAF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33C05331-B9D5-47B0-9F37-BF3666DE8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Bodhisattvas
and Karma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Arhat or Bodhisattva?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4859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BELIEFS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Bodhisattvas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Manjusri collection record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Sutra Teaching the Great Bodhisattva on Gayasirsa Hill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f422975ca224237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British Library International Dunhuang Programme.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c06c046eef2492a"/>
              </a:rPr>
              <a:t>Bodhisattvas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Metropolitan Museum of Art.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cdd6178eca840be"/>
              </a:rPr>
              <a:t>Manjusri collection record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84000: Translating the Words of the Buddha.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8846c4178b648b5"/>
              </a:rPr>
              <a:t>The Sutra Teaching the Great Bodhisattva on Gayasirsa Hill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Bodhisattvas
and Karma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bodhisattvas and karma.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bodhisattva.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Buddhahood and karma.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Arhat or Bodhisattva?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bodhisattva</a:t>
            </a:r>
            <a:r>
              <a:t> — A bodhisattva cultivates the aspiration and practices leading to buddhahood for the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Buddhahood</a:t>
            </a:r>
            <a:r>
              <a:t> — A bodhisattva cultivates the aspiration and practices leading to buddhahood for the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karma</a:t>
            </a:r>
            <a:r>
              <a:t> — Karma is intentional action with consequences and can shape rebirth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bodhisattva.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Buddhahood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karma.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odhisattvas and Karma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Bodhisattvas and Karma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bodhisattva cultivates the aspiration and practices leading to buddhahood for the benefit of beings.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Mahayana gives the bodhisattva path central emphasis.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Manjusri is associated with wisdom; sword and scripture iconography express wisdom cutting ignorance.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Bodhisattvas and Karma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Bodhisattvas and Karma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048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Shared Teaching: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bodhisattva cultivates the aspiration.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Mahayana gives the bodhisattva path central emphasis.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8576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Tradition Difference: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bodhisattva cultivates the aspiration.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Mahayana gives the bodhisattva path central emphasis.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Core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one accurate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Support it with one named source or teaching.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bodhisattva and Buddhahood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the evidence before explaining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the evidence from your conclusion.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the explanation against a genuine disagreement.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Bodhisattvas and Karma evidenc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Bodhisattvas and Karma evidence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Further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11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Dhammapada 183 links avoiding evil, cultivating good and purifying the mind.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concerns intentional action and consequences within a complex causal field.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traditions explain causal continuity without a permanent independent self.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Bodhisattvas and Karma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Bodhisattvas and Karma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bodhisattvas and karma.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bodhisattva and Buddhahood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bodhisattvas and karma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bodhisattvas and karma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2026-08-19T12:02:21.0100000Z</dcterms:created>
  <dcterms:modified xsi:type="dcterms:W3CDTF">2026-08-19T12:02:21.0100000Z</dcterms:modified>
</coreProperties>
</file>