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79833fbca614199" /><Relationship Type="http://schemas.openxmlformats.org/officeDocument/2006/relationships/extended-properties" Target="/docProps/app.xml" Id="Rc4fd7c3f22214c36" /><Relationship Type="http://schemas.openxmlformats.org/officeDocument/2006/relationships/officeDocument" Target="/ppt/presentation.xml" Id="R40c271b3c3c2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72774800548a8"/>
    <p:sldMasterId xmlns:r="http://schemas.openxmlformats.org/officeDocument/2006/relationships" id="2147483662" r:id="R93f8a944261140f9"/>
  </p:sldMasterIdLst>
  <p:notesMasterIdLst>
    <p:notesMasterId xmlns:r="http://schemas.openxmlformats.org/officeDocument/2006/relationships" r:id="R5067bd0040e44fd1"/>
  </p:notesMasterIdLst>
  <p:sldIdLst>
    <p:sldId xmlns:r="http://schemas.openxmlformats.org/officeDocument/2006/relationships" id="256" r:id="R2a377411fa9b4e76"/>
    <p:sldId xmlns:r="http://schemas.openxmlformats.org/officeDocument/2006/relationships" id="257" r:id="R57b58b6743204388"/>
    <p:sldId xmlns:r="http://schemas.openxmlformats.org/officeDocument/2006/relationships" id="258" r:id="Rf3d0c18e059f4c67"/>
    <p:sldId xmlns:r="http://schemas.openxmlformats.org/officeDocument/2006/relationships" id="259" r:id="R7a27adda6b1544de"/>
    <p:sldId xmlns:r="http://schemas.openxmlformats.org/officeDocument/2006/relationships" id="260" r:id="R32cf795df5e14f07"/>
    <p:sldId xmlns:r="http://schemas.openxmlformats.org/officeDocument/2006/relationships" id="261" r:id="Rd549704a9cab411b"/>
    <p:sldId xmlns:r="http://schemas.openxmlformats.org/officeDocument/2006/relationships" id="262" r:id="R7ee75e1fc0574340"/>
    <p:sldId xmlns:r="http://schemas.openxmlformats.org/officeDocument/2006/relationships" id="263" r:id="Ra96824a0fa9f40cc"/>
    <p:sldId xmlns:r="http://schemas.openxmlformats.org/officeDocument/2006/relationships" id="264" r:id="R8fb62e3f886e44b7"/>
    <p:sldId xmlns:r="http://schemas.openxmlformats.org/officeDocument/2006/relationships" id="265" r:id="R0f6b232b97a147f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c4efa0a43334659" /><Relationship Type="http://schemas.openxmlformats.org/officeDocument/2006/relationships/slideMaster" Target="/ppt/slideMasters/slideMaster1.xml" Id="Rfbd72774800548a8" /><Relationship Type="http://schemas.openxmlformats.org/officeDocument/2006/relationships/slideMaster" Target="/ppt/slideMasters/slideMaster2.xml" Id="R93f8a944261140f9" /><Relationship Type="http://schemas.openxmlformats.org/officeDocument/2006/relationships/notesMaster" Target="/ppt/notesMasters/notesMaster1.xml" Id="R5067bd0040e44fd1" /><Relationship Type="http://schemas.openxmlformats.org/officeDocument/2006/relationships/presProps" Target="/ppt/presProps.xml" Id="R54107c3b1ec649a9" /><Relationship Type="http://schemas.openxmlformats.org/officeDocument/2006/relationships/viewProps" Target="/ppt/viewProps.xml" Id="R819270e7222648e4" /><Relationship Type="http://schemas.openxmlformats.org/officeDocument/2006/relationships/tableStyles" Target="/ppt/tableStyles.xml" Id="R4f5b508c60a54f8c" /><Relationship Type="http://schemas.openxmlformats.org/officeDocument/2006/relationships/slide" Target="/ppt/slides/slide1.xml" Id="R2a377411fa9b4e76" /><Relationship Type="http://schemas.openxmlformats.org/officeDocument/2006/relationships/slide" Target="/ppt/slides/slide2.xml" Id="R57b58b6743204388" /><Relationship Type="http://schemas.openxmlformats.org/officeDocument/2006/relationships/slide" Target="/ppt/slides/slide3.xml" Id="Rf3d0c18e059f4c67" /><Relationship Type="http://schemas.openxmlformats.org/officeDocument/2006/relationships/slide" Target="/ppt/slides/slide4.xml" Id="R7a27adda6b1544de" /><Relationship Type="http://schemas.openxmlformats.org/officeDocument/2006/relationships/slide" Target="/ppt/slides/slide5.xml" Id="R32cf795df5e14f07" /><Relationship Type="http://schemas.openxmlformats.org/officeDocument/2006/relationships/slide" Target="/ppt/slides/slide6.xml" Id="Rd549704a9cab411b" /><Relationship Type="http://schemas.openxmlformats.org/officeDocument/2006/relationships/slide" Target="/ppt/slides/slide7.xml" Id="R7ee75e1fc0574340" /><Relationship Type="http://schemas.openxmlformats.org/officeDocument/2006/relationships/slide" Target="/ppt/slides/slide8.xml" Id="Ra96824a0fa9f40cc" /><Relationship Type="http://schemas.openxmlformats.org/officeDocument/2006/relationships/slide" Target="/ppt/slides/slide9.xml" Id="R8fb62e3f886e44b7" /><Relationship Type="http://schemas.openxmlformats.org/officeDocument/2006/relationships/slide" Target="/ppt/slides/slide10.xml" Id="R0f6b232b97a147f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64067b948cd460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579e0a738143eb" /><Relationship Type="http://schemas.openxmlformats.org/officeDocument/2006/relationships/notesMaster" Target="/ppt/notesMasters/notesMaster1.xml" Id="R2ae623b95d0c4f5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93563f297b542bf" /><Relationship Type="http://schemas.openxmlformats.org/officeDocument/2006/relationships/notesMaster" Target="/ppt/notesMasters/notesMaster1.xml" Id="R884fdbefb81a4a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5d1f2d85669441f" /><Relationship Type="http://schemas.openxmlformats.org/officeDocument/2006/relationships/notesMaster" Target="/ppt/notesMasters/notesMaster1.xml" Id="R4846762a953d49b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5b220b46ce34364" /><Relationship Type="http://schemas.openxmlformats.org/officeDocument/2006/relationships/notesMaster" Target="/ppt/notesMasters/notesMaster1.xml" Id="Rbc96db33999b415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a926cc9c87f40af" /><Relationship Type="http://schemas.openxmlformats.org/officeDocument/2006/relationships/notesMaster" Target="/ppt/notesMasters/notesMaster1.xml" Id="Rdb72e1836c4b48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009cd475924ac2" /><Relationship Type="http://schemas.openxmlformats.org/officeDocument/2006/relationships/notesMaster" Target="/ppt/notesMasters/notesMaster1.xml" Id="R37f497b0d91c41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00bf5ff90a47ab" /><Relationship Type="http://schemas.openxmlformats.org/officeDocument/2006/relationships/notesMaster" Target="/ppt/notesMasters/notesMaster1.xml" Id="R8d761ba67531468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724b2bcda6b4133" /><Relationship Type="http://schemas.openxmlformats.org/officeDocument/2006/relationships/notesMaster" Target="/ppt/notesMasters/notesMaster1.xml" Id="R009e73d6c12c42c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042a6dbd7fe439d" /><Relationship Type="http://schemas.openxmlformats.org/officeDocument/2006/relationships/notesMaster" Target="/ppt/notesMasters/notesMaster1.xml" Id="Rb62c02f2782841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fc1ad17322e4362" /><Relationship Type="http://schemas.openxmlformats.org/officeDocument/2006/relationships/notesMaster" Target="/ppt/notesMasters/notesMaster1.xml" Id="Rb758e885a1084e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https://plato.stanford.edu/archives/sum2026/entries/ethics-indian-buddhism/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f2af90b344b2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1918c383e44c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fd6b06a194b6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6662570274bf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5520275a2487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8564908547459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a7753fbbacc421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23f92430c043a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29088136a4347d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1a22ad7b7428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bac661588455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71077c8c1471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0afba28ff4c2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0ed16f6e1443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d0d3860ce4a2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1527a95b44f3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4dcaf801d450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9c89cf905eb4cfc" /><Relationship Type="http://schemas.openxmlformats.org/officeDocument/2006/relationships/slideLayout" Target="/ppt/slideLayouts/slideLayout1.xml" Id="Red86124c042c4e42" /><Relationship Type="http://schemas.openxmlformats.org/officeDocument/2006/relationships/slideLayout" Target="/ppt/slideLayouts/slideLayout2.xml" Id="Rc9436a6a004940c9" /><Relationship Type="http://schemas.openxmlformats.org/officeDocument/2006/relationships/slideLayout" Target="/ppt/slideLayouts/slideLayout3.xml" Id="Ra58e863ffb474702" /><Relationship Type="http://schemas.openxmlformats.org/officeDocument/2006/relationships/slideLayout" Target="/ppt/slideLayouts/slideLayout4.xml" Id="R18e9576779034a24" /><Relationship Type="http://schemas.openxmlformats.org/officeDocument/2006/relationships/slideLayout" Target="/ppt/slideLayouts/slideLayout5.xml" Id="Rf59b9c8f433443de" /><Relationship Type="http://schemas.openxmlformats.org/officeDocument/2006/relationships/slideLayout" Target="/ppt/slideLayouts/slideLayout6.xml" Id="R4ebd3d1a27fb4350" /><Relationship Type="http://schemas.openxmlformats.org/officeDocument/2006/relationships/slideLayout" Target="/ppt/slideLayouts/slideLayout7.xml" Id="Re494d33ffa9e47c9" /><Relationship Type="http://schemas.openxmlformats.org/officeDocument/2006/relationships/slideLayout" Target="/ppt/slideLayouts/slideLayout8.xml" Id="R382af8ac14ae4190" /><Relationship Type="http://schemas.openxmlformats.org/officeDocument/2006/relationships/slideLayout" Target="/ppt/slideLayouts/slideLayout9.xml" Id="Rd83b1d2b05604eb0" /><Relationship Type="http://schemas.openxmlformats.org/officeDocument/2006/relationships/slideLayout" Target="/ppt/slideLayouts/slideLayout10.xml" Id="R311d532cf2a845fb" /><Relationship Type="http://schemas.openxmlformats.org/officeDocument/2006/relationships/slideLayout" Target="/ppt/slideLayouts/slideLayout11.xml" Id="Rdb7ced83eb6245b6" /><Relationship Type="http://schemas.openxmlformats.org/officeDocument/2006/relationships/slideLayout" Target="/ppt/slideLayouts/slideLayout12.xml" Id="R094e0799b3dc4775" /><Relationship Type="http://schemas.openxmlformats.org/officeDocument/2006/relationships/slideLayout" Target="/ppt/slideLayouts/slideLayout13.xml" Id="Rac207aefbd7f4c5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85861bdfd3c4e2a" /><Relationship Type="http://schemas.openxmlformats.org/officeDocument/2006/relationships/slideLayout" Target="/ppt/slideLayouts/slideLayout14.xml" Id="Rd9b37ae61ca24d3b" /><Relationship Type="http://schemas.openxmlformats.org/officeDocument/2006/relationships/slideLayout" Target="/ppt/slideLayouts/slideLayout15.xml" Id="Ree5dc2d5d1ca4327" /><Relationship Type="http://schemas.openxmlformats.org/officeDocument/2006/relationships/slideLayout" Target="/ppt/slideLayouts/slideLayout16.xml" Id="Rd90547b0c7c34c2c" /><Relationship Type="http://schemas.openxmlformats.org/officeDocument/2006/relationships/slideLayout" Target="/ppt/slideLayouts/slideLayout17.xml" Id="Ra065eb9252d14cc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6124c042c4e42"/>
    <p:sldLayoutId xmlns:r="http://schemas.openxmlformats.org/officeDocument/2006/relationships" id="2147483650" r:id="Rc9436a6a004940c9"/>
    <p:sldLayoutId xmlns:r="http://schemas.openxmlformats.org/officeDocument/2006/relationships" id="2147483651" r:id="Ra58e863ffb474702"/>
    <p:sldLayoutId xmlns:r="http://schemas.openxmlformats.org/officeDocument/2006/relationships" id="2147483652" r:id="R18e9576779034a24"/>
    <p:sldLayoutId xmlns:r="http://schemas.openxmlformats.org/officeDocument/2006/relationships" id="2147483653" r:id="Rf59b9c8f433443de"/>
    <p:sldLayoutId xmlns:r="http://schemas.openxmlformats.org/officeDocument/2006/relationships" id="2147483654" r:id="R4ebd3d1a27fb4350"/>
    <p:sldLayoutId xmlns:r="http://schemas.openxmlformats.org/officeDocument/2006/relationships" id="2147483655" r:id="Re494d33ffa9e47c9"/>
    <p:sldLayoutId xmlns:r="http://schemas.openxmlformats.org/officeDocument/2006/relationships" id="2147483656" r:id="R382af8ac14ae4190"/>
    <p:sldLayoutId xmlns:r="http://schemas.openxmlformats.org/officeDocument/2006/relationships" id="2147483657" r:id="Rd83b1d2b05604eb0"/>
    <p:sldLayoutId xmlns:r="http://schemas.openxmlformats.org/officeDocument/2006/relationships" id="2147483658" r:id="R311d532cf2a845fb"/>
    <p:sldLayoutId xmlns:r="http://schemas.openxmlformats.org/officeDocument/2006/relationships" id="2147483659" r:id="Rdb7ced83eb6245b6"/>
    <p:sldLayoutId xmlns:r="http://schemas.openxmlformats.org/officeDocument/2006/relationships" id="2147483660" r:id="R094e0799b3dc4775"/>
    <p:sldLayoutId xmlns:r="http://schemas.openxmlformats.org/officeDocument/2006/relationships" id="2147483661" r:id="Rac207aefbd7f4c5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9b37ae61ca24d3b"/>
    <p:sldLayoutId xmlns:r="http://schemas.openxmlformats.org/officeDocument/2006/relationships" id="2147483664" r:id="Ree5dc2d5d1ca4327"/>
    <p:sldLayoutId xmlns:r="http://schemas.openxmlformats.org/officeDocument/2006/relationships" id="2147483665" r:id="Rd90547b0c7c34c2c"/>
    <p:sldLayoutId xmlns:r="http://schemas.openxmlformats.org/officeDocument/2006/relationships" id="2147483666" r:id="Ra065eb9252d14cc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22bde0764ad5" /><Relationship Type="http://schemas.openxmlformats.org/officeDocument/2006/relationships/notesSlide" Target="/ppt/notesSlides/notesSlide1.xml" Id="R2e5ffda98e964e6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daac4ced45343f1" /><Relationship Type="http://schemas.openxmlformats.org/officeDocument/2006/relationships/hyperlink" Target="https://www.eduqas.co.uk/media/w42hvhgp/eduqas-gcse-rs-spec-full-from-2016-e-1109.pdf" TargetMode="External" Id="Rd07e07d0fdea4744" /><Relationship Type="http://schemas.openxmlformats.org/officeDocument/2006/relationships/hyperlink" Target="https://suttacentral.net/edition/dhp/en/sujato" TargetMode="External" Id="R4ec42a1766db4296" /><Relationship Type="http://schemas.openxmlformats.org/officeDocument/2006/relationships/hyperlink" Target="https://plato.stanford.edu/archives/sum2026/entries/ethics-indian-buddhism/" TargetMode="External" Id="R704c143bf3104923" /><Relationship Type="http://schemas.openxmlformats.org/officeDocument/2006/relationships/hyperlink" Target="https://www.eduqas.co.uk/media/jj5ottgk/wjec-eduqas-gcse-9-1-religious-studies-a-guidance-for-teaching.pdf" TargetMode="External" Id="Rb6d432cbfd904497" /><Relationship Type="http://schemas.openxmlformats.org/officeDocument/2006/relationships/notesSlide" Target="/ppt/notesSlides/notesSlide10.xml" Id="R22ce2481007b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b8d0369aeef4358" /><Relationship Type="http://schemas.openxmlformats.org/officeDocument/2006/relationships/notesSlide" Target="/ppt/notesSlides/notesSlide2.xml" Id="R09c5735f7568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c53419eef6748b9" /><Relationship Type="http://schemas.openxmlformats.org/officeDocument/2006/relationships/notesSlide" Target="/ppt/notesSlides/notesSlide3.xml" Id="Rc2882d1ed189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5b8e3546e9b4673" /><Relationship Type="http://schemas.openxmlformats.org/officeDocument/2006/relationships/notesSlide" Target="/ppt/notesSlides/notesSlide4.xml" Id="R87cf375e76c9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eb84e2ecb77417d" /><Relationship Type="http://schemas.openxmlformats.org/officeDocument/2006/relationships/notesSlide" Target="/ppt/notesSlides/notesSlide5.xml" Id="R762101cd241b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a7a9112a0ae45d6" /><Relationship Type="http://schemas.openxmlformats.org/officeDocument/2006/relationships/notesSlide" Target="/ppt/notesSlides/notesSlide6.xml" Id="R90e36d95e0e2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1beb56e18c5455e" /><Relationship Type="http://schemas.openxmlformats.org/officeDocument/2006/relationships/notesSlide" Target="/ppt/notesSlides/notesSlide7.xml" Id="R3dfb538c51654cb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c916778449d422d" /><Relationship Type="http://schemas.openxmlformats.org/officeDocument/2006/relationships/notesSlide" Target="/ppt/notesSlides/notesSlide8.xml" Id="R54a7efc8aa2548a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39c63cd3f1a4141" /><Relationship Type="http://schemas.openxmlformats.org/officeDocument/2006/relationships/notesSlide" Target="/ppt/notesSlides/notesSlide9.xml" Id="R2e24f18179b844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95A238E-4D1D-414D-B751-BB6F818D1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A46E504-6E53-4415-905A-A29E4C980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Dhammapada
and Arhats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Speaks for Buddhism?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07e07d0fdea4744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ec42a1766db4296"/>
              </a:rPr>
              <a:t>Dhammapada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04c143bf3104923"/>
              </a:rPr>
              <a:t>Ethics in Indian and Tibetan Buddhism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6d432cbfd904497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Dhammapada
and Arhats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Dhammapada and arhats.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Dhammapada.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authority and arhat.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Speaks for Buddhism?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 arhat or arahant is one who has realised liberation.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Theravada gives this goal prominence while also valuing the Buddha, generosity, loving-kindness and compassion.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is a polemical caricature; Theravada ethics include compassion, metta and dana.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Dhammapada and Arhat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Dhammapada and Arhats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Dhammapada and Arhats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Dhammapada and Arhats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 arhat or arahant is one who has realised liberation.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Theravada gives this goal prominence while also valuing the Buddha, generosity, loving-kindness and compassion.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Theravada gives this goal prominence while also valuing the Buddha, generosity, loving-kindness and compassion.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is a polemical caricature; Theravada ethics include compassion, metta and dana.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Dhammapada</a:t>
            </a:r>
            <a:r>
              <a:t> — A strong account of the Dhammapada and arhats connects belief, authority, practice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a recognised source of guidance, knowledge or legitimate power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arhat</a:t>
            </a:r>
            <a:r>
              <a:t> — An arhat or arahant is one who has realised liberation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Dhammapada.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authority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arhat.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Dhammapada and Arhat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Dhammapada and Arhats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the Dhammapada and arhats.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Dhammapada and authority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Dhammapada and arhat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Dhammapada and arhats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Ethics in Indian and Tibetan Buddhism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2026-08-19T12:02:14.2300000Z</dcterms:created>
  <dcterms:modified xsi:type="dcterms:W3CDTF">2026-08-19T12:02:14.2300000Z</dcterms:modified>
</coreProperties>
</file>