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c52b4089644a495c" /><Relationship Type="http://schemas.openxmlformats.org/officeDocument/2006/relationships/extended-properties" Target="/docProps/app.xml" Id="Rf6612b940f984140" /><Relationship Type="http://schemas.openxmlformats.org/officeDocument/2006/relationships/officeDocument" Target="/ppt/presentation.xml" Id="Re7202b1f87834a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d1fea358ba492c"/>
    <p:sldMasterId xmlns:r="http://schemas.openxmlformats.org/officeDocument/2006/relationships" id="2147483662" r:id="R84b9b560ed6c43ad"/>
  </p:sldMasterIdLst>
  <p:notesMasterIdLst>
    <p:notesMasterId xmlns:r="http://schemas.openxmlformats.org/officeDocument/2006/relationships" r:id="Rd2385649ac964dc4"/>
  </p:notesMasterIdLst>
  <p:sldIdLst>
    <p:sldId xmlns:r="http://schemas.openxmlformats.org/officeDocument/2006/relationships" id="256" r:id="R8bbe39c8a6bb41a4"/>
    <p:sldId xmlns:r="http://schemas.openxmlformats.org/officeDocument/2006/relationships" id="257" r:id="Rc3a044d10a8c4c71"/>
    <p:sldId xmlns:r="http://schemas.openxmlformats.org/officeDocument/2006/relationships" id="258" r:id="Rdb2359cec43d4e51"/>
    <p:sldId xmlns:r="http://schemas.openxmlformats.org/officeDocument/2006/relationships" id="259" r:id="R6ee60e33ed414a21"/>
    <p:sldId xmlns:r="http://schemas.openxmlformats.org/officeDocument/2006/relationships" id="260" r:id="R46784baa1e1449b1"/>
    <p:sldId xmlns:r="http://schemas.openxmlformats.org/officeDocument/2006/relationships" id="261" r:id="R056d05780400408d"/>
    <p:sldId xmlns:r="http://schemas.openxmlformats.org/officeDocument/2006/relationships" id="262" r:id="Rd716623ca26247aa"/>
    <p:sldId xmlns:r="http://schemas.openxmlformats.org/officeDocument/2006/relationships" id="263" r:id="R890d6161bb0a4313"/>
    <p:sldId xmlns:r="http://schemas.openxmlformats.org/officeDocument/2006/relationships" id="264" r:id="Refc780b828b84efb"/>
    <p:sldId xmlns:r="http://schemas.openxmlformats.org/officeDocument/2006/relationships" id="265" r:id="R6abedd07526b4023"/>
    <p:sldId xmlns:r="http://schemas.openxmlformats.org/officeDocument/2006/relationships" id="266" r:id="R116292bcb9414f1c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d0a65464341a4405" /><Relationship Type="http://schemas.openxmlformats.org/officeDocument/2006/relationships/slideMaster" Target="/ppt/slideMasters/slideMaster1.xml" Id="R57d1fea358ba492c" /><Relationship Type="http://schemas.openxmlformats.org/officeDocument/2006/relationships/slideMaster" Target="/ppt/slideMasters/slideMaster2.xml" Id="R84b9b560ed6c43ad" /><Relationship Type="http://schemas.openxmlformats.org/officeDocument/2006/relationships/notesMaster" Target="/ppt/notesMasters/notesMaster1.xml" Id="Rd2385649ac964dc4" /><Relationship Type="http://schemas.openxmlformats.org/officeDocument/2006/relationships/presProps" Target="/ppt/presProps.xml" Id="R3215988bb0b54652" /><Relationship Type="http://schemas.openxmlformats.org/officeDocument/2006/relationships/viewProps" Target="/ppt/viewProps.xml" Id="R5ee779c7a0b74adb" /><Relationship Type="http://schemas.openxmlformats.org/officeDocument/2006/relationships/tableStyles" Target="/ppt/tableStyles.xml" Id="R1333dbf90e3b4403" /><Relationship Type="http://schemas.openxmlformats.org/officeDocument/2006/relationships/slide" Target="/ppt/slides/slide1.xml" Id="R8bbe39c8a6bb41a4" /><Relationship Type="http://schemas.openxmlformats.org/officeDocument/2006/relationships/slide" Target="/ppt/slides/slide2.xml" Id="Rc3a044d10a8c4c71" /><Relationship Type="http://schemas.openxmlformats.org/officeDocument/2006/relationships/slide" Target="/ppt/slides/slide3.xml" Id="Rdb2359cec43d4e51" /><Relationship Type="http://schemas.openxmlformats.org/officeDocument/2006/relationships/slide" Target="/ppt/slides/slide4.xml" Id="R6ee60e33ed414a21" /><Relationship Type="http://schemas.openxmlformats.org/officeDocument/2006/relationships/slide" Target="/ppt/slides/slide5.xml" Id="R46784baa1e1449b1" /><Relationship Type="http://schemas.openxmlformats.org/officeDocument/2006/relationships/slide" Target="/ppt/slides/slide6.xml" Id="R056d05780400408d" /><Relationship Type="http://schemas.openxmlformats.org/officeDocument/2006/relationships/slide" Target="/ppt/slides/slide7.xml" Id="Rd716623ca26247aa" /><Relationship Type="http://schemas.openxmlformats.org/officeDocument/2006/relationships/slide" Target="/ppt/slides/slide8.xml" Id="R890d6161bb0a4313" /><Relationship Type="http://schemas.openxmlformats.org/officeDocument/2006/relationships/slide" Target="/ppt/slides/slide9.xml" Id="Refc780b828b84efb" /><Relationship Type="http://schemas.openxmlformats.org/officeDocument/2006/relationships/slide" Target="/ppt/slides/slide10.xml" Id="R6abedd07526b4023" /><Relationship Type="http://schemas.openxmlformats.org/officeDocument/2006/relationships/slide" Target="/ppt/slides/slide11.xml" Id="R116292bcb9414f1c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88e2046ccccc45b6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50eaf8a43ab2404d" /><Relationship Type="http://schemas.openxmlformats.org/officeDocument/2006/relationships/notesMaster" Target="/ppt/notesMasters/notesMaster1.xml" Id="R219d658b232b4bc2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ae4c6fe7f8bd4cf3" /><Relationship Type="http://schemas.openxmlformats.org/officeDocument/2006/relationships/notesMaster" Target="/ppt/notesMasters/notesMaster1.xml" Id="R28693b9e559c4a46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d1e3b5bb3c2a4ab9" /><Relationship Type="http://schemas.openxmlformats.org/officeDocument/2006/relationships/notesMaster" Target="/ppt/notesMasters/notesMaster1.xml" Id="R6ca0f427702d42b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c8d804beac664304" /><Relationship Type="http://schemas.openxmlformats.org/officeDocument/2006/relationships/notesMaster" Target="/ppt/notesMasters/notesMaster1.xml" Id="R717035a244da40b4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c7a28c1db0844b38" /><Relationship Type="http://schemas.openxmlformats.org/officeDocument/2006/relationships/notesMaster" Target="/ppt/notesMasters/notesMaster1.xml" Id="R00be19a032ad4577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851720ccd27e4474" /><Relationship Type="http://schemas.openxmlformats.org/officeDocument/2006/relationships/notesMaster" Target="/ppt/notesMasters/notesMaster1.xml" Id="R38a18b605cae4ccd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fb6dfcff18484df8" /><Relationship Type="http://schemas.openxmlformats.org/officeDocument/2006/relationships/notesMaster" Target="/ppt/notesMasters/notesMaster1.xml" Id="Rfc700c88886149b0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8bf0eda54fe1489b" /><Relationship Type="http://schemas.openxmlformats.org/officeDocument/2006/relationships/notesMaster" Target="/ppt/notesMasters/notesMaster1.xml" Id="Rd19df8356f154183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e438384fd89441d9" /><Relationship Type="http://schemas.openxmlformats.org/officeDocument/2006/relationships/notesMaster" Target="/ppt/notesMasters/notesMaster1.xml" Id="R7ef234e020bb49a5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b44b3f3ff06b4148" /><Relationship Type="http://schemas.openxmlformats.org/officeDocument/2006/relationships/notesMaster" Target="/ppt/notesMasters/notesMaster1.xml" Id="R0b1e6ce83bdb45af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73c1b18ea4654c78" /><Relationship Type="http://schemas.openxmlformats.org/officeDocument/2006/relationships/notesMaster" Target="/ppt/notesMasters/notesMaster1.xml" Id="R16ade6a7d6e34f84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https://idp.bl.uk/learning/buddhism-on-the-silk-roads/articles/about-buddhism/</a:t>
            </a:r>
          </a:p>
          <a:p xmlns:a="http://schemas.openxmlformats.org/drawingml/2006/main">
            <a:r>
              <a:t>- https://www.metmuseum.org/de/essays/life-of-the-buddha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https://idp.bl.uk/learning/buddhism-on-the-silk-roads/articles/about-buddhism/</a:t>
            </a:r>
          </a:p>
          <a:p xmlns:a="http://schemas.openxmlformats.org/drawingml/2006/main">
            <a:r>
              <a:t>- https://www.metmuseum.org/de/essays/life-of-the-buddha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https://idp.bl.uk/learning/buddhism-on-the-silk-roads/articles/about-buddhism/</a:t>
            </a:r>
          </a:p>
          <a:p xmlns:a="http://schemas.openxmlformats.org/drawingml/2006/main">
            <a:r>
              <a:t>- https://www.metmuseum.org/de/essays/life-of-the-buddha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https://idp.bl.uk/learning/buddhism-on-the-silk-roads/articles/about-buddhism/</a:t>
            </a:r>
          </a:p>
          <a:p xmlns:a="http://schemas.openxmlformats.org/drawingml/2006/main">
            <a:r>
              <a:t>- https://www.metmuseum.org/de/essays/life-of-the-buddha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https://idp.bl.uk/learning/buddhism-on-the-silk-roads/articles/about-buddhism/</a:t>
            </a:r>
          </a:p>
          <a:p xmlns:a="http://schemas.openxmlformats.org/drawingml/2006/main">
            <a:r>
              <a:t>- https://www.metmuseum.org/de/essays/life-of-the-buddha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https://idp.bl.uk/learning/buddhism-on-the-silk-roads/articles/about-buddhism/</a:t>
            </a:r>
          </a:p>
          <a:p xmlns:a="http://schemas.openxmlformats.org/drawingml/2006/main">
            <a:r>
              <a:t>- https://www.metmuseum.org/de/essays/life-of-the-buddha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https://idp.bl.uk/learning/buddhism-on-the-silk-roads/articles/about-buddhism/</a:t>
            </a:r>
          </a:p>
          <a:p xmlns:a="http://schemas.openxmlformats.org/drawingml/2006/main">
            <a:r>
              <a:t>- https://www.metmuseum.org/de/essays/life-of-the-buddha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https://idp.bl.uk/learning/buddhism-on-the-silk-roads/articles/about-buddhism/</a:t>
            </a:r>
          </a:p>
          <a:p xmlns:a="http://schemas.openxmlformats.org/drawingml/2006/main">
            <a:r>
              <a:t>- https://www.metmuseum.org/de/essays/life-of-the-buddha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https://idp.bl.uk/learning/buddhism-on-the-silk-roads/articles/about-buddhism/</a:t>
            </a:r>
          </a:p>
          <a:p xmlns:a="http://schemas.openxmlformats.org/drawingml/2006/main">
            <a:r>
              <a:t>- https://www.metmuseum.org/de/essays/life-of-the-buddha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https://idp.bl.uk/learning/buddhism-on-the-silk-roads/articles/about-buddhism/</a:t>
            </a:r>
          </a:p>
          <a:p xmlns:a="http://schemas.openxmlformats.org/drawingml/2006/main">
            <a:r>
              <a:t>- https://www.metmuseum.org/de/essays/life-of-the-buddha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https://idp.bl.uk/learning/buddhism-on-the-silk-roads/articles/about-buddhism/</a:t>
            </a:r>
          </a:p>
          <a:p xmlns:a="http://schemas.openxmlformats.org/drawingml/2006/main">
            <a:r>
              <a:t>- https://www.metmuseum.org/de/essays/life-of-the-buddha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141b65b9934b74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0db2e82cd846d3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11fdb626554469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cbf195f3ad4c5d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028d212beb486e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93e6956eb9bc49a2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b9d0825fbf5c48ec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3d3c46385c4a499c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7a2e3711e82e4515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863477b6e34442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4cd62d50a944f0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401b96ade6477d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de91200351405b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d9ddb322924a3e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792e7986c44558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e88821782b49e3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4e346fbc534f14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8ad1e33b7e3e4dcf" /><Relationship Type="http://schemas.openxmlformats.org/officeDocument/2006/relationships/slideLayout" Target="/ppt/slideLayouts/slideLayout1.xml" Id="R7a82ca5b7552478c" /><Relationship Type="http://schemas.openxmlformats.org/officeDocument/2006/relationships/slideLayout" Target="/ppt/slideLayouts/slideLayout2.xml" Id="R9fc7cd0f8c624dac" /><Relationship Type="http://schemas.openxmlformats.org/officeDocument/2006/relationships/slideLayout" Target="/ppt/slideLayouts/slideLayout3.xml" Id="Re5906f92838f49a4" /><Relationship Type="http://schemas.openxmlformats.org/officeDocument/2006/relationships/slideLayout" Target="/ppt/slideLayouts/slideLayout4.xml" Id="R8053d20a5d3e49c9" /><Relationship Type="http://schemas.openxmlformats.org/officeDocument/2006/relationships/slideLayout" Target="/ppt/slideLayouts/slideLayout5.xml" Id="R102d56e42d4d431b" /><Relationship Type="http://schemas.openxmlformats.org/officeDocument/2006/relationships/slideLayout" Target="/ppt/slideLayouts/slideLayout6.xml" Id="R33afd5ba9d864393" /><Relationship Type="http://schemas.openxmlformats.org/officeDocument/2006/relationships/slideLayout" Target="/ppt/slideLayouts/slideLayout7.xml" Id="R22d5f0a6b21f4d9e" /><Relationship Type="http://schemas.openxmlformats.org/officeDocument/2006/relationships/slideLayout" Target="/ppt/slideLayouts/slideLayout8.xml" Id="R1363149eb9b24e1e" /><Relationship Type="http://schemas.openxmlformats.org/officeDocument/2006/relationships/slideLayout" Target="/ppt/slideLayouts/slideLayout9.xml" Id="R2b4f03aa3ba24eaa" /><Relationship Type="http://schemas.openxmlformats.org/officeDocument/2006/relationships/slideLayout" Target="/ppt/slideLayouts/slideLayout10.xml" Id="R23a1d5e6ba2f456c" /><Relationship Type="http://schemas.openxmlformats.org/officeDocument/2006/relationships/slideLayout" Target="/ppt/slideLayouts/slideLayout11.xml" Id="Rc2b29b4b3bee432c" /><Relationship Type="http://schemas.openxmlformats.org/officeDocument/2006/relationships/slideLayout" Target="/ppt/slideLayouts/slideLayout12.xml" Id="R20fe6818e0a541df" /><Relationship Type="http://schemas.openxmlformats.org/officeDocument/2006/relationships/slideLayout" Target="/ppt/slideLayouts/slideLayout13.xml" Id="Rdf3f9f95689e467b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9e6f0aa173e6487a" /><Relationship Type="http://schemas.openxmlformats.org/officeDocument/2006/relationships/slideLayout" Target="/ppt/slideLayouts/slideLayout14.xml" Id="Rb0da0f64118f4b07" /><Relationship Type="http://schemas.openxmlformats.org/officeDocument/2006/relationships/slideLayout" Target="/ppt/slideLayouts/slideLayout15.xml" Id="Rbf684cea70754672" /><Relationship Type="http://schemas.openxmlformats.org/officeDocument/2006/relationships/slideLayout" Target="/ppt/slideLayouts/slideLayout16.xml" Id="R29bddda287504825" /><Relationship Type="http://schemas.openxmlformats.org/officeDocument/2006/relationships/slideLayout" Target="/ppt/slideLayouts/slideLayout17.xml" Id="R283feee78c2b4167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82ca5b7552478c"/>
    <p:sldLayoutId xmlns:r="http://schemas.openxmlformats.org/officeDocument/2006/relationships" id="2147483650" r:id="R9fc7cd0f8c624dac"/>
    <p:sldLayoutId xmlns:r="http://schemas.openxmlformats.org/officeDocument/2006/relationships" id="2147483651" r:id="Re5906f92838f49a4"/>
    <p:sldLayoutId xmlns:r="http://schemas.openxmlformats.org/officeDocument/2006/relationships" id="2147483652" r:id="R8053d20a5d3e49c9"/>
    <p:sldLayoutId xmlns:r="http://schemas.openxmlformats.org/officeDocument/2006/relationships" id="2147483653" r:id="R102d56e42d4d431b"/>
    <p:sldLayoutId xmlns:r="http://schemas.openxmlformats.org/officeDocument/2006/relationships" id="2147483654" r:id="R33afd5ba9d864393"/>
    <p:sldLayoutId xmlns:r="http://schemas.openxmlformats.org/officeDocument/2006/relationships" id="2147483655" r:id="R22d5f0a6b21f4d9e"/>
    <p:sldLayoutId xmlns:r="http://schemas.openxmlformats.org/officeDocument/2006/relationships" id="2147483656" r:id="R1363149eb9b24e1e"/>
    <p:sldLayoutId xmlns:r="http://schemas.openxmlformats.org/officeDocument/2006/relationships" id="2147483657" r:id="R2b4f03aa3ba24eaa"/>
    <p:sldLayoutId xmlns:r="http://schemas.openxmlformats.org/officeDocument/2006/relationships" id="2147483658" r:id="R23a1d5e6ba2f456c"/>
    <p:sldLayoutId xmlns:r="http://schemas.openxmlformats.org/officeDocument/2006/relationships" id="2147483659" r:id="Rc2b29b4b3bee432c"/>
    <p:sldLayoutId xmlns:r="http://schemas.openxmlformats.org/officeDocument/2006/relationships" id="2147483660" r:id="R20fe6818e0a541df"/>
    <p:sldLayoutId xmlns:r="http://schemas.openxmlformats.org/officeDocument/2006/relationships" id="2147483661" r:id="Rdf3f9f95689e467b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b0da0f64118f4b07"/>
    <p:sldLayoutId xmlns:r="http://schemas.openxmlformats.org/officeDocument/2006/relationships" id="2147483664" r:id="Rbf684cea70754672"/>
    <p:sldLayoutId xmlns:r="http://schemas.openxmlformats.org/officeDocument/2006/relationships" id="2147483665" r:id="R29bddda287504825"/>
    <p:sldLayoutId xmlns:r="http://schemas.openxmlformats.org/officeDocument/2006/relationships" id="2147483666" r:id="R283feee78c2b4167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af20feb9e4222" /><Relationship Type="http://schemas.openxmlformats.org/officeDocument/2006/relationships/notesSlide" Target="/ppt/notesSlides/notesSlide1.xml" Id="R30164fd28d334c6c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84b09e40b06f4907" /><Relationship Type="http://schemas.openxmlformats.org/officeDocument/2006/relationships/notesSlide" Target="/ppt/notesSlides/notesSlide10.xml" Id="R54cbc07f43be4c63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92f1c700d4bd4508" /><Relationship Type="http://schemas.openxmlformats.org/officeDocument/2006/relationships/hyperlink" Target="https://www.eduqas.co.uk/media/w42hvhgp/eduqas-gcse-rs-spec-full-from-2016-e-1109.pdf" TargetMode="External" Id="R44572e476b064eaa" /><Relationship Type="http://schemas.openxmlformats.org/officeDocument/2006/relationships/hyperlink" Target="https://idp.bl.uk/learning/buddhism-on-the-silk-roads/articles/about-buddhism/" TargetMode="External" Id="Rdd2178369659414a" /><Relationship Type="http://schemas.openxmlformats.org/officeDocument/2006/relationships/hyperlink" Target="https://www.metmuseum.org/de/essays/life-of-the-buddha" TargetMode="External" Id="R848421879ec54793" /><Relationship Type="http://schemas.openxmlformats.org/officeDocument/2006/relationships/hyperlink" Target="https://www.eduqas.co.uk/media/jj5ottgk/wjec-eduqas-gcse-9-1-religious-studies-a-guidance-for-teaching.pdf" TargetMode="External" Id="Rc517916902f94930" /><Relationship Type="http://schemas.openxmlformats.org/officeDocument/2006/relationships/notesSlide" Target="/ppt/notesSlides/notesSlide11.xml" Id="R4378db583cc74e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dd039c03c5124f65" /><Relationship Type="http://schemas.openxmlformats.org/officeDocument/2006/relationships/notesSlide" Target="/ppt/notesSlides/notesSlide2.xml" Id="R7e30fb9a8cf949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f1362adc476f4afa" /><Relationship Type="http://schemas.openxmlformats.org/officeDocument/2006/relationships/notesSlide" Target="/ppt/notesSlides/notesSlide3.xml" Id="R3798424e052348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5.xml" Id="Rd124523bddbe4277" /><Relationship Type="http://schemas.openxmlformats.org/officeDocument/2006/relationships/notesSlide" Target="/ppt/notesSlides/notesSlide4.xml" Id="R8dcb1acb2e4940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26219cb0448d43eb" /><Relationship Type="http://schemas.openxmlformats.org/officeDocument/2006/relationships/notesSlide" Target="/ppt/notesSlides/notesSlide5.xml" Id="R74ac2f25becd42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7c6487ee0c4f463c" /><Relationship Type="http://schemas.openxmlformats.org/officeDocument/2006/relationships/notesSlide" Target="/ppt/notesSlides/notesSlide6.xml" Id="Re9cc00d36aa342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c52576a61286456b" /><Relationship Type="http://schemas.openxmlformats.org/officeDocument/2006/relationships/notesSlide" Target="/ppt/notesSlides/notesSlide7.xml" Id="Raa28a682646e4a6a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97e86e57fb0448eb" /><Relationship Type="http://schemas.openxmlformats.org/officeDocument/2006/relationships/notesSlide" Target="/ppt/notesSlides/notesSlide8.xml" Id="R6338555729de40d9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5945c4e1022a4a8c" /><Relationship Type="http://schemas.openxmlformats.org/officeDocument/2006/relationships/notesSlide" Target="/ppt/notesSlides/notesSlide9.xml" Id="Rca50d55f8a404078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8B0C7323-A2C6-4865-B086-00B7933241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066706F2-C19E-4079-A15C-3C57E9DE76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Buddhism and
Siddhartha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Is Buddhism a Religion?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4859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BUDDHIST BELIEFS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89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1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LESSON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1–8]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separate handout required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About Buddhism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Life of the Buddha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Route A Guidance for Teaching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LESSON 1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44572e476b064eaa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British Library International Dunhuang Programme.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dd2178369659414a"/>
              </a:rPr>
              <a:t>About Buddhism</a:t>
            </a:r>
            <a:r>
              <a:t>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Metropolitan Museum of Art.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848421879ec54793"/>
              </a:rPr>
              <a:t>The Life of the Buddha</a:t>
            </a:r>
            <a:r>
              <a:t>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Eduqas/WJEC.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c517916902f94930"/>
              </a:rPr>
              <a:t>GCSE Religious Studies Route A Guidance for Teaching</a:t>
            </a:r>
            <a:r>
              <a:t>. Version 2.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Buddhism and
Siddhartha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Buddhism and Siddhartha.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religion.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worldview and Siddhartha Gautama.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Is Buddhism a Religion?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religion</a:t>
            </a:r>
            <a:r>
              <a:t> — an organised system of beliefs, practices and communities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worldview</a:t>
            </a:r>
            <a:r>
              <a:t> — a framework of beliefs and values for interpreting life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Siddhartha Gautama</a:t>
            </a:r>
            <a:r>
              <a:t> — the historical Buddha before his awakening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religion.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worldview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Siddhartha Gautama.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Buddhism and Siddhartha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Buddhism and Siddhartha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51F90AD8-C4D3-D142-84E7-3B703E0CA25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LESSON 1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D5D99B40-25D7-8BFE-4A53-AD5951832AF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3</a:t>
            </a:r>
          </a:p>
        </p:txBody>
      </p:sp>
      <p:sp>
        <p:nvSpPr>
          <p:cNvPr id="10" name="Title 9">
            <a:extLst xmlns:a="http://schemas.openxmlformats.org/drawingml/2006/main">
              <a:ext uri="{FF2B5EF4-FFF2-40B4-BE49-F238E27FC236}">
                <a16:creationId xmlns:a16="http://schemas.microsoft.com/office/drawing/2014/main" id="{271D74F7-7CC6-7714-B3EC-134109543F8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Evidence and Authority</a:t>
            </a:r>
          </a:p>
        </p:txBody>
      </p:sp>
      <p:sp>
        <p:nvSpPr>
          <p:cNvPr id="1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FDB5D078-48E6-4B11-968A-1E718D65A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3" name="Content Guide Panel 17">
            <a:extLst xmlns:a="http://schemas.openxmlformats.org/drawingml/2006/main">
              <a:ext uri="{FF2B5EF4-FFF2-40B4-BE49-F238E27FC236}">
                <a16:creationId xmlns:a16="http://schemas.microsoft.com/office/drawing/2014/main" id="{CEE0226B-0CC9-4DA5-827D-1F066CF90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Common and divergent Buddhist views and their basis.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Buddhism is part of Britain's religious and non-religious diversity while Christianity remains the main religious tradition.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Know stories of the Buddha's pre-birth, birth, prophecy and palace life.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Religion: an organised system of beliefs, practices and communities.</a:t>
            </a:r>
          </a:p>
        </p:txBody>
      </p:sp>
    </p:spTree>
    <p:extLst>
      <p:ext uri="{BB962C8B-B14F-4D97-AF65-F5344CB8AC3E}">
        <p14:creationId xmlns:p14="http://schemas.microsoft.com/office/powerpoint/2010/main" val="355169785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D9298061-673A-2E8C-C4E1-24C3633FDBB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EF2481B-87D5-E208-01A9-F187C6E0EF9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E5AE43D-F672-7D59-F7D0-B59938C5755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CFF1CB3-B1B6-8B27-0C6C-A0BBC6015E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68D66B7-832F-173F-4368-A6B396841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53077"/>
            <a:ext cx="19621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1261C6F-5385-19D4-D4F4-DC140C965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401826"/>
            <a:ext cx="5596597" cy="3789424"/>
          </a:xfrm>
          <a:prstGeom xmlns:a="http://schemas.openxmlformats.org/drawingml/2006/main" prst="roundRect">
            <a:avLst>
              <a:gd name="adj" fmla="val 75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Traditional accounts describe Siddhartha Gautama's pre-birth, birth, prophecy and protected palace life.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Teach the material as Buddhist sacred biography rather than independently verified modern reportage.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traditional biography presents Siddhartha as awakening later after renunciation and meditation.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F4D80E-795D-4837-B909-60928A3AD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Buddhism and Siddhartha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2CEEAD45-153B-4E7C-8CC9-9371F6020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419916" cy="5691854"/>
          </a:xfrm>
          <a:prstGeom xmlns:a="http://schemas.openxmlformats.org/drawingml/2006/main" prst="roundRect">
            <a:avLst>
              <a:gd name="adj" fmla="val 527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Buddhism and Siddhartha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06332363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Test the Interpretation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0" y="1825625"/>
            <a:ext cx="4000500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3061"/>
            <a:ext cx="5596597" cy="3818189"/>
          </a:xfrm>
          <a:prstGeom xmlns:a="http://schemas.openxmlformats.org/drawingml/2006/main" prst="roundRect">
            <a:avLst>
              <a:gd name="adj" fmla="val 74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Traditional accounts describe Siddhartha Gautama's pre-birth, birth, prophecy and protected palace life.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traditional biography presents Siddhartha as awakening later after renunciation and meditation.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Buddhism is part of Britain's religious.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strong answer explains why the evidence matters.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2EC398B8-37FC-10A9-D0B1-603D7C352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5018649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5566085"/>
            <a:ext cx="5596597" cy="625165"/>
          </a:xfrm>
          <a:prstGeom xmlns:a="http://schemas.openxmlformats.org/drawingml/2006/main" prst="roundRect">
            <a:avLst>
              <a:gd name="adj" fmla="val 4570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Create a counterexample to the interpretation you preferred.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1"/>
            <a:ext cx="1849120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5126"/>
            <a:ext cx="5596597" cy="3960094"/>
          </a:xfrm>
          <a:prstGeom xmlns:a="http://schemas.openxmlformats.org/drawingml/2006/main" prst="roundRect">
            <a:avLst>
              <a:gd name="adj" fmla="val 7216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Apply the claims to the enquiry.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Identify the strongest interpretation.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the problem it leaves open.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Compare the Perspectives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048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Shared Teaching: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Traditional accounts describe Siddhartha Gautama's pre-birth, birth, prophecy and protected palace life.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Teach the material as Buddhist sacred biography rather than independently verified modern reportage.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Choose the most important difference and justify it.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3857625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Tradition Difference: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Teach the material as Buddhist sacred biography rather than independently verified modern reportage.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Common and divergent Buddhist views and their basis.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State two distinct beliefs or viewpoints.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Develop each point accurately.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relevant specialist vocabulary.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Explain two beliefs or viewpoints about Buddhism and Siddhartha. [5]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religion and worldview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Buddhism and Siddhartha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Buddhism and Siddhartha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2026-08-19T12:02:06.7280000Z</dcterms:created>
  <dcterms:modified xsi:type="dcterms:W3CDTF">2026-08-19T12:02:06.7280000Z</dcterms:modified>
</coreProperties>
</file>