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aabc63b2bb4d33" /><Relationship Type="http://schemas.openxmlformats.org/officeDocument/2006/relationships/extended-properties" Target="/docProps/app.xml" Id="Rbfdf2a669aee4f3b" /><Relationship Type="http://schemas.openxmlformats.org/officeDocument/2006/relationships/officeDocument" Target="/ppt/presentation.xml" Id="R66a8136f02ea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c7579775d41e2"/>
    <p:sldMasterId xmlns:r="http://schemas.openxmlformats.org/officeDocument/2006/relationships" id="2147483662" r:id="R02ec69f5d75e4731"/>
  </p:sldMasterIdLst>
  <p:notesMasterIdLst>
    <p:notesMasterId xmlns:r="http://schemas.openxmlformats.org/officeDocument/2006/relationships" r:id="R650443f544ef42bc"/>
  </p:notesMasterIdLst>
  <p:sldIdLst>
    <p:sldId xmlns:r="http://schemas.openxmlformats.org/officeDocument/2006/relationships" id="256" r:id="R8621e8f8c5294d1b"/>
    <p:sldId xmlns:r="http://schemas.openxmlformats.org/officeDocument/2006/relationships" id="257" r:id="R71e40cb6c8a54e7c"/>
    <p:sldId xmlns:r="http://schemas.openxmlformats.org/officeDocument/2006/relationships" id="258" r:id="R969f2beb7e8a4d2c"/>
    <p:sldId xmlns:r="http://schemas.openxmlformats.org/officeDocument/2006/relationships" id="259" r:id="R65515989b3cc4f8b"/>
    <p:sldId xmlns:r="http://schemas.openxmlformats.org/officeDocument/2006/relationships" id="260" r:id="R50329b06c58c404a"/>
    <p:sldId xmlns:r="http://schemas.openxmlformats.org/officeDocument/2006/relationships" id="261" r:id="R3fb20f5b008d43ec"/>
    <p:sldId xmlns:r="http://schemas.openxmlformats.org/officeDocument/2006/relationships" id="262" r:id="R6424bd7f5bf84778"/>
    <p:sldId xmlns:r="http://schemas.openxmlformats.org/officeDocument/2006/relationships" id="263" r:id="Rac9753fcfc504ec8"/>
    <p:sldId xmlns:r="http://schemas.openxmlformats.org/officeDocument/2006/relationships" id="264" r:id="Rab4881fa78294cfe"/>
    <p:sldId xmlns:r="http://schemas.openxmlformats.org/officeDocument/2006/relationships" id="265" r:id="R7493f2009438400a"/>
    <p:sldId xmlns:r="http://schemas.openxmlformats.org/officeDocument/2006/relationships" id="266" r:id="R02402e8f646047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b92ed2fd8374cfc" /><Relationship Type="http://schemas.openxmlformats.org/officeDocument/2006/relationships/slideMaster" Target="/ppt/slideMasters/slideMaster1.xml" Id="Racbc7579775d41e2" /><Relationship Type="http://schemas.openxmlformats.org/officeDocument/2006/relationships/slideMaster" Target="/ppt/slideMasters/slideMaster2.xml" Id="R02ec69f5d75e4731" /><Relationship Type="http://schemas.openxmlformats.org/officeDocument/2006/relationships/notesMaster" Target="/ppt/notesMasters/notesMaster1.xml" Id="R650443f544ef42bc" /><Relationship Type="http://schemas.openxmlformats.org/officeDocument/2006/relationships/presProps" Target="/ppt/presProps.xml" Id="R5132cf60849645bc" /><Relationship Type="http://schemas.openxmlformats.org/officeDocument/2006/relationships/viewProps" Target="/ppt/viewProps.xml" Id="Ra9bada33f9634e3f" /><Relationship Type="http://schemas.openxmlformats.org/officeDocument/2006/relationships/tableStyles" Target="/ppt/tableStyles.xml" Id="R97943b16d35e45b3" /><Relationship Type="http://schemas.openxmlformats.org/officeDocument/2006/relationships/slide" Target="/ppt/slides/slide1.xml" Id="R8621e8f8c5294d1b" /><Relationship Type="http://schemas.openxmlformats.org/officeDocument/2006/relationships/slide" Target="/ppt/slides/slide2.xml" Id="R71e40cb6c8a54e7c" /><Relationship Type="http://schemas.openxmlformats.org/officeDocument/2006/relationships/slide" Target="/ppt/slides/slide3.xml" Id="R969f2beb7e8a4d2c" /><Relationship Type="http://schemas.openxmlformats.org/officeDocument/2006/relationships/slide" Target="/ppt/slides/slide4.xml" Id="R65515989b3cc4f8b" /><Relationship Type="http://schemas.openxmlformats.org/officeDocument/2006/relationships/slide" Target="/ppt/slides/slide5.xml" Id="R50329b06c58c404a" /><Relationship Type="http://schemas.openxmlformats.org/officeDocument/2006/relationships/slide" Target="/ppt/slides/slide6.xml" Id="R3fb20f5b008d43ec" /><Relationship Type="http://schemas.openxmlformats.org/officeDocument/2006/relationships/slide" Target="/ppt/slides/slide7.xml" Id="R6424bd7f5bf84778" /><Relationship Type="http://schemas.openxmlformats.org/officeDocument/2006/relationships/slide" Target="/ppt/slides/slide8.xml" Id="Rac9753fcfc504ec8" /><Relationship Type="http://schemas.openxmlformats.org/officeDocument/2006/relationships/slide" Target="/ppt/slides/slide9.xml" Id="Rab4881fa78294cfe" /><Relationship Type="http://schemas.openxmlformats.org/officeDocument/2006/relationships/slide" Target="/ppt/slides/slide10.xml" Id="R7493f2009438400a" /><Relationship Type="http://schemas.openxmlformats.org/officeDocument/2006/relationships/slide" Target="/ppt/slides/slide11.xml" Id="R02402e8f646047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64ef212379e47c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6b7a1b6edce4eba" /><Relationship Type="http://schemas.openxmlformats.org/officeDocument/2006/relationships/notesMaster" Target="/ppt/notesMasters/notesMaster1.xml" Id="R5aeb3e41782d4a4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6afb464504c4fe4" /><Relationship Type="http://schemas.openxmlformats.org/officeDocument/2006/relationships/notesMaster" Target="/ppt/notesMasters/notesMaster1.xml" Id="Rafb0830c59fc425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0ae2ae8505435d" /><Relationship Type="http://schemas.openxmlformats.org/officeDocument/2006/relationships/notesMaster" Target="/ppt/notesMasters/notesMaster1.xml" Id="Rfe6bd10ee5d64ae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85e1e91fb2407c" /><Relationship Type="http://schemas.openxmlformats.org/officeDocument/2006/relationships/notesMaster" Target="/ppt/notesMasters/notesMaster1.xml" Id="R6c0f91a6f78249b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9d41eefb03449f2" /><Relationship Type="http://schemas.openxmlformats.org/officeDocument/2006/relationships/notesMaster" Target="/ppt/notesMasters/notesMaster1.xml" Id="Rc37129e9b7914cf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c74e634aa74ff9" /><Relationship Type="http://schemas.openxmlformats.org/officeDocument/2006/relationships/notesMaster" Target="/ppt/notesMasters/notesMaster1.xml" Id="R81489af8f05a4f8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b121c2f344c428c" /><Relationship Type="http://schemas.openxmlformats.org/officeDocument/2006/relationships/notesMaster" Target="/ppt/notesMasters/notesMaster1.xml" Id="R511bd6b1bd5b45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f485a2e3674876" /><Relationship Type="http://schemas.openxmlformats.org/officeDocument/2006/relationships/notesMaster" Target="/ppt/notesMasters/notesMaster1.xml" Id="Rc6f83c6c46bb4c3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fa413d1a4fa4cac" /><Relationship Type="http://schemas.openxmlformats.org/officeDocument/2006/relationships/notesMaster" Target="/ppt/notesMasters/notesMaster1.xml" Id="R7c4bd9ec189b4a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8d77ae8a98b44b7" /><Relationship Type="http://schemas.openxmlformats.org/officeDocument/2006/relationships/notesMaster" Target="/ppt/notesMasters/notesMaster1.xml" Id="R470572b8828345d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8b9e8ca96624286" /><Relationship Type="http://schemas.openxmlformats.org/officeDocument/2006/relationships/notesMaster" Target="/ppt/notesMasters/notesMaster1.xml" Id="R4e6c539d2a7145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ba24ab00b4a3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a16770dab445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45645f86e41f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2ccc1e8b54f3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ed6e214c1434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d23a942908c4fa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f3b1fd9f2a412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2d4d41b05ed43c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319ebdde0d848a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e20e8968a42e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1639036e2471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a04f753b5480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1b4391c7c42a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216e223e14bd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1468dbc5741e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86cc6dee4431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2ebac4044371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5f8405375d470a" /><Relationship Type="http://schemas.openxmlformats.org/officeDocument/2006/relationships/slideLayout" Target="/ppt/slideLayouts/slideLayout1.xml" Id="R02bbd4d1de0b4164" /><Relationship Type="http://schemas.openxmlformats.org/officeDocument/2006/relationships/slideLayout" Target="/ppt/slideLayouts/slideLayout2.xml" Id="R229b596e811d4e41" /><Relationship Type="http://schemas.openxmlformats.org/officeDocument/2006/relationships/slideLayout" Target="/ppt/slideLayouts/slideLayout3.xml" Id="R0dad8d5ee5094f9f" /><Relationship Type="http://schemas.openxmlformats.org/officeDocument/2006/relationships/slideLayout" Target="/ppt/slideLayouts/slideLayout4.xml" Id="R62ef31ce5baa48f5" /><Relationship Type="http://schemas.openxmlformats.org/officeDocument/2006/relationships/slideLayout" Target="/ppt/slideLayouts/slideLayout5.xml" Id="Rd1597562b295496f" /><Relationship Type="http://schemas.openxmlformats.org/officeDocument/2006/relationships/slideLayout" Target="/ppt/slideLayouts/slideLayout6.xml" Id="R11830c89432c4e2d" /><Relationship Type="http://schemas.openxmlformats.org/officeDocument/2006/relationships/slideLayout" Target="/ppt/slideLayouts/slideLayout7.xml" Id="R53238c5bc8df4c87" /><Relationship Type="http://schemas.openxmlformats.org/officeDocument/2006/relationships/slideLayout" Target="/ppt/slideLayouts/slideLayout8.xml" Id="R6d189e55e90a487b" /><Relationship Type="http://schemas.openxmlformats.org/officeDocument/2006/relationships/slideLayout" Target="/ppt/slideLayouts/slideLayout9.xml" Id="R07daaa128a814ee1" /><Relationship Type="http://schemas.openxmlformats.org/officeDocument/2006/relationships/slideLayout" Target="/ppt/slideLayouts/slideLayout10.xml" Id="R36c26e9726b94207" /><Relationship Type="http://schemas.openxmlformats.org/officeDocument/2006/relationships/slideLayout" Target="/ppt/slideLayouts/slideLayout11.xml" Id="R6af0cd9ac9c24931" /><Relationship Type="http://schemas.openxmlformats.org/officeDocument/2006/relationships/slideLayout" Target="/ppt/slideLayouts/slideLayout12.xml" Id="R9e7cd0a7185b4b52" /><Relationship Type="http://schemas.openxmlformats.org/officeDocument/2006/relationships/slideLayout" Target="/ppt/slideLayouts/slideLayout13.xml" Id="R37854ea3e7c84c2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e66bddc11db4f81" /><Relationship Type="http://schemas.openxmlformats.org/officeDocument/2006/relationships/slideLayout" Target="/ppt/slideLayouts/slideLayout14.xml" Id="Rd31e5956e177419f" /><Relationship Type="http://schemas.openxmlformats.org/officeDocument/2006/relationships/slideLayout" Target="/ppt/slideLayouts/slideLayout15.xml" Id="Re2f6e8d8f04e495a" /><Relationship Type="http://schemas.openxmlformats.org/officeDocument/2006/relationships/slideLayout" Target="/ppt/slideLayouts/slideLayout16.xml" Id="Ra987d186b9884d33" /><Relationship Type="http://schemas.openxmlformats.org/officeDocument/2006/relationships/slideLayout" Target="/ppt/slideLayouts/slideLayout17.xml" Id="R4fe77813bddc4b4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bd4d1de0b4164"/>
    <p:sldLayoutId xmlns:r="http://schemas.openxmlformats.org/officeDocument/2006/relationships" id="2147483650" r:id="R229b596e811d4e41"/>
    <p:sldLayoutId xmlns:r="http://schemas.openxmlformats.org/officeDocument/2006/relationships" id="2147483651" r:id="R0dad8d5ee5094f9f"/>
    <p:sldLayoutId xmlns:r="http://schemas.openxmlformats.org/officeDocument/2006/relationships" id="2147483652" r:id="R62ef31ce5baa48f5"/>
    <p:sldLayoutId xmlns:r="http://schemas.openxmlformats.org/officeDocument/2006/relationships" id="2147483653" r:id="Rd1597562b295496f"/>
    <p:sldLayoutId xmlns:r="http://schemas.openxmlformats.org/officeDocument/2006/relationships" id="2147483654" r:id="R11830c89432c4e2d"/>
    <p:sldLayoutId xmlns:r="http://schemas.openxmlformats.org/officeDocument/2006/relationships" id="2147483655" r:id="R53238c5bc8df4c87"/>
    <p:sldLayoutId xmlns:r="http://schemas.openxmlformats.org/officeDocument/2006/relationships" id="2147483656" r:id="R6d189e55e90a487b"/>
    <p:sldLayoutId xmlns:r="http://schemas.openxmlformats.org/officeDocument/2006/relationships" id="2147483657" r:id="R07daaa128a814ee1"/>
    <p:sldLayoutId xmlns:r="http://schemas.openxmlformats.org/officeDocument/2006/relationships" id="2147483658" r:id="R36c26e9726b94207"/>
    <p:sldLayoutId xmlns:r="http://schemas.openxmlformats.org/officeDocument/2006/relationships" id="2147483659" r:id="R6af0cd9ac9c24931"/>
    <p:sldLayoutId xmlns:r="http://schemas.openxmlformats.org/officeDocument/2006/relationships" id="2147483660" r:id="R9e7cd0a7185b4b52"/>
    <p:sldLayoutId xmlns:r="http://schemas.openxmlformats.org/officeDocument/2006/relationships" id="2147483661" r:id="R37854ea3e7c84c2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31e5956e177419f"/>
    <p:sldLayoutId xmlns:r="http://schemas.openxmlformats.org/officeDocument/2006/relationships" id="2147483664" r:id="Re2f6e8d8f04e495a"/>
    <p:sldLayoutId xmlns:r="http://schemas.openxmlformats.org/officeDocument/2006/relationships" id="2147483665" r:id="Ra987d186b9884d33"/>
    <p:sldLayoutId xmlns:r="http://schemas.openxmlformats.org/officeDocument/2006/relationships" id="2147483666" r:id="R4fe77813bddc4b4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8e7b3f3f4241" /><Relationship Type="http://schemas.openxmlformats.org/officeDocument/2006/relationships/notesSlide" Target="/ppt/notesSlides/notesSlide1.xml" Id="R135e412c2adc4e8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b6c86e227654b14" /><Relationship Type="http://schemas.openxmlformats.org/officeDocument/2006/relationships/notesSlide" Target="/ppt/notesSlides/notesSlide10.xml" Id="Rf034946f7183414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00f09c8aca64abf" /><Relationship Type="http://schemas.openxmlformats.org/officeDocument/2006/relationships/hyperlink" Target="https://www.eduqas.co.uk/media/w42hvhgp/eduqas-gcse-rs-spec-full-from-2016-e-1109.pdf" TargetMode="External" Id="R29988e3a301244ca" /><Relationship Type="http://schemas.openxmlformats.org/officeDocument/2006/relationships/hyperlink" Target="https://www.eduqas.co.uk/media/jj5ottgk/wjec-eduqas-gcse-9-1-religious-studies-a-guidance-for-teaching.pdf" TargetMode="External" Id="Rb9dcb41f7e244b45" /><Relationship Type="http://schemas.openxmlformats.org/officeDocument/2006/relationships/hyperlink" Target="https://www.eduqas.co.uk/media/5dtfofos/how-to-mark-a-d-question-2025_.pdf" TargetMode="External" Id="Rd451730d70074b92" /><Relationship Type="http://schemas.openxmlformats.org/officeDocument/2006/relationships/hyperlink" Target="https://www.eduqas.co.uk/media/xvef2xv0/eduqas-gcse-religious-studies-s25.pdf" TargetMode="External" Id="R8ebe3bd9257d457b" /><Relationship Type="http://schemas.openxmlformats.org/officeDocument/2006/relationships/hyperlink" Target="https://www.eduqas.co.uk/media/uthpu5yd/eduqas-gcse-religious-studies-route-a-s24-e-final-report.pdf" TargetMode="External" Id="R6ebbb9aa66a3421f" /><Relationship Type="http://schemas.openxmlformats.org/officeDocument/2006/relationships/hyperlink" Target="https://www.eduqas.co.uk/media/d2jlqa33/eduqas-gcse-rs-route-a-fc-sc-report-s23-e.pdf" TargetMode="External" Id="R583de7556b054c6a" /><Relationship Type="http://schemas.openxmlformats.org/officeDocument/2006/relationships/notesSlide" Target="/ppt/notesSlides/notesSlide11.xml" Id="R100c6a5e7f02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d62c6cccf6440c9" /><Relationship Type="http://schemas.openxmlformats.org/officeDocument/2006/relationships/notesSlide" Target="/ppt/notesSlides/notesSlide2.xml" Id="Ree540e65a987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86f56f8de1ad47d6" /><Relationship Type="http://schemas.openxmlformats.org/officeDocument/2006/relationships/notesSlide" Target="/ppt/notesSlides/notesSlide3.xml" Id="R6d65f1aab3d7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fab54469ccf4f6b" /><Relationship Type="http://schemas.openxmlformats.org/officeDocument/2006/relationships/notesSlide" Target="/ppt/notesSlides/notesSlide4.xml" Id="R2dae98476dce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1ace8c681334712" /><Relationship Type="http://schemas.openxmlformats.org/officeDocument/2006/relationships/notesSlide" Target="/ppt/notesSlides/notesSlide5.xml" Id="R4d4d1ac45bd0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1e1a78fae95c4e22" /><Relationship Type="http://schemas.openxmlformats.org/officeDocument/2006/relationships/notesSlide" Target="/ppt/notesSlides/notesSlide6.xml" Id="Rd01a237ade03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43be4a223664526" /><Relationship Type="http://schemas.openxmlformats.org/officeDocument/2006/relationships/notesSlide" Target="/ppt/notesSlides/notesSlide7.xml" Id="Ra8567427a9dc41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22332262ec749ea" /><Relationship Type="http://schemas.openxmlformats.org/officeDocument/2006/relationships/notesSlide" Target="/ppt/notesSlides/notesSlide8.xml" Id="R21ac2401e22a4c0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a4f3569590242b1" /><Relationship Type="http://schemas.openxmlformats.org/officeDocument/2006/relationships/notesSlide" Target="/ppt/notesSlides/notesSlide9.xml" Id="Rd02cf270a5f547c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3B840A3-3181-4378-BE4E-1B11DD02A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D41D0B7-92E6-47FC-A070-2D5E6E9E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Feedback
and Transfer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one correction improve a different Buddhist question?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9988e3a301244c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9dcb41f7e244b45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451730d70074b92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ebe3bd9257d457b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ebbb9aa66a3421f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3de7556b054c6a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Buddhism Feedback
and Transfer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one correction improve a different Buddhist question?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Buddhism question using a changed focus or qualifier.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Missing Move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focus</a:t>
            </a:r>
            <a:r>
              <a:t> — answer the exact object, scope and qualifier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use and interpret a relevant source or teaching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explanation</a:t>
            </a:r>
            <a:r>
              <a:t> — show why, how, meaning, importance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judgement</a:t>
            </a:r>
            <a:r>
              <a:t> — rank reasons under a stated criterion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one missing move and mark the exact line where it should have appeared.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ur diagnostic tags attached to an anonymised response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diagnostic tags attached to an anonymised response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lists mantra, mandala and mudra without distinguishing them.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defines the named practice and explains its function in the question.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treats Theravada, Mahayana and Pure Land as interchangeable.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identifies the relevant tradition and its basis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imports Christian or Humanist objections into Component 3.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selects Buddhist diversity and synoptic concepts that remain relevant.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answer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answer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2026-08-19T21:55:19.6990000Z</dcterms:created>
  <dcterms:modified xsi:type="dcterms:W3CDTF">2026-08-19T21:55:19.6990000Z</dcterms:modified>
</coreProperties>
</file>