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8cfb60bb100c43d9" /><Relationship Type="http://schemas.openxmlformats.org/officeDocument/2006/relationships/extended-properties" Target="/docProps/app.xml" Id="R9563e0231522410e" /><Relationship Type="http://schemas.openxmlformats.org/officeDocument/2006/relationships/officeDocument" Target="/ppt/presentation.xml" Id="Ra2bf8360bcb746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35ae4bd186428d"/>
    <p:sldMasterId xmlns:r="http://schemas.openxmlformats.org/officeDocument/2006/relationships" id="2147483662" r:id="Rf37a65afdb464af8"/>
  </p:sldMasterIdLst>
  <p:notesMasterIdLst>
    <p:notesMasterId xmlns:r="http://schemas.openxmlformats.org/officeDocument/2006/relationships" r:id="R6db1f7149b8e43bf"/>
  </p:notesMasterIdLst>
  <p:sldIdLst>
    <p:sldId xmlns:r="http://schemas.openxmlformats.org/officeDocument/2006/relationships" id="256" r:id="R0920a056cf124fc4"/>
    <p:sldId xmlns:r="http://schemas.openxmlformats.org/officeDocument/2006/relationships" id="257" r:id="Rf242891db7d64555"/>
    <p:sldId xmlns:r="http://schemas.openxmlformats.org/officeDocument/2006/relationships" id="258" r:id="R30704e2208c742ba"/>
    <p:sldId xmlns:r="http://schemas.openxmlformats.org/officeDocument/2006/relationships" id="259" r:id="Rdbe2c0a91489497f"/>
    <p:sldId xmlns:r="http://schemas.openxmlformats.org/officeDocument/2006/relationships" id="260" r:id="R7d9f9b5930894ea0"/>
    <p:sldId xmlns:r="http://schemas.openxmlformats.org/officeDocument/2006/relationships" id="261" r:id="Rc12b2c5f07184264"/>
    <p:sldId xmlns:r="http://schemas.openxmlformats.org/officeDocument/2006/relationships" id="262" r:id="Rcfbc792017744280"/>
    <p:sldId xmlns:r="http://schemas.openxmlformats.org/officeDocument/2006/relationships" id="263" r:id="Rabbf36fc2c4c4e84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b789f38265544ca" /><Relationship Type="http://schemas.openxmlformats.org/officeDocument/2006/relationships/slideMaster" Target="/ppt/slideMasters/slideMaster1.xml" Id="Rc735ae4bd186428d" /><Relationship Type="http://schemas.openxmlformats.org/officeDocument/2006/relationships/slideMaster" Target="/ppt/slideMasters/slideMaster2.xml" Id="Rf37a65afdb464af8" /><Relationship Type="http://schemas.openxmlformats.org/officeDocument/2006/relationships/notesMaster" Target="/ppt/notesMasters/notesMaster1.xml" Id="R6db1f7149b8e43bf" /><Relationship Type="http://schemas.openxmlformats.org/officeDocument/2006/relationships/presProps" Target="/ppt/presProps.xml" Id="R947822509cf64605" /><Relationship Type="http://schemas.openxmlformats.org/officeDocument/2006/relationships/viewProps" Target="/ppt/viewProps.xml" Id="R046eda32ce644433" /><Relationship Type="http://schemas.openxmlformats.org/officeDocument/2006/relationships/tableStyles" Target="/ppt/tableStyles.xml" Id="R0172bc4325cd4fda" /><Relationship Type="http://schemas.openxmlformats.org/officeDocument/2006/relationships/slide" Target="/ppt/slides/slide1.xml" Id="R0920a056cf124fc4" /><Relationship Type="http://schemas.openxmlformats.org/officeDocument/2006/relationships/slide" Target="/ppt/slides/slide2.xml" Id="Rf242891db7d64555" /><Relationship Type="http://schemas.openxmlformats.org/officeDocument/2006/relationships/slide" Target="/ppt/slides/slide3.xml" Id="R30704e2208c742ba" /><Relationship Type="http://schemas.openxmlformats.org/officeDocument/2006/relationships/slide" Target="/ppt/slides/slide4.xml" Id="Rdbe2c0a91489497f" /><Relationship Type="http://schemas.openxmlformats.org/officeDocument/2006/relationships/slide" Target="/ppt/slides/slide5.xml" Id="R7d9f9b5930894ea0" /><Relationship Type="http://schemas.openxmlformats.org/officeDocument/2006/relationships/slide" Target="/ppt/slides/slide6.xml" Id="Rc12b2c5f07184264" /><Relationship Type="http://schemas.openxmlformats.org/officeDocument/2006/relationships/slide" Target="/ppt/slides/slide7.xml" Id="Rcfbc792017744280" /><Relationship Type="http://schemas.openxmlformats.org/officeDocument/2006/relationships/slide" Target="/ppt/slides/slide8.xml" Id="Rabbf36fc2c4c4e8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27be01d89d2e436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132b209be934a0b" /><Relationship Type="http://schemas.openxmlformats.org/officeDocument/2006/relationships/notesMaster" Target="/ppt/notesMasters/notesMaster1.xml" Id="Recb3ff982a60460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8776ab53d5a4ca8" /><Relationship Type="http://schemas.openxmlformats.org/officeDocument/2006/relationships/notesMaster" Target="/ppt/notesMasters/notesMaster1.xml" Id="R72a1c8633568459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be9a7bb9d2b4b90" /><Relationship Type="http://schemas.openxmlformats.org/officeDocument/2006/relationships/notesMaster" Target="/ppt/notesMasters/notesMaster1.xml" Id="Rc1a27dba5b4a454c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46044bd047394707" /><Relationship Type="http://schemas.openxmlformats.org/officeDocument/2006/relationships/notesMaster" Target="/ppt/notesMasters/notesMaster1.xml" Id="R560699151ccf48a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e9702a4b4944878" /><Relationship Type="http://schemas.openxmlformats.org/officeDocument/2006/relationships/notesMaster" Target="/ppt/notesMasters/notesMaster1.xml" Id="Rde95ec30bca449c9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88b1b6594934b8d" /><Relationship Type="http://schemas.openxmlformats.org/officeDocument/2006/relationships/notesMaster" Target="/ppt/notesMasters/notesMaster1.xml" Id="R28fe48572d78429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35dde2d993c4cf8" /><Relationship Type="http://schemas.openxmlformats.org/officeDocument/2006/relationships/notesMaster" Target="/ppt/notesMasters/notesMaster1.xml" Id="R15322728ea6849f8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aa38feb546b4431c" /><Relationship Type="http://schemas.openxmlformats.org/officeDocument/2006/relationships/notesMaster" Target="/ppt/notesMasters/notesMaster1.xml" Id="Rc4bd1a2747c84b7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9fe9d14be74bda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f6bc8c19734a69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560cb39c894062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202e2ebc524850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a471d6c2d143f4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5b26a82a19264ca8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49c4b428c408495d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472d5870618a4fd2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db4cb6acbef849b2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3f37705bb442d2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62340012174fed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3ad88833b94bcd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cefdb8c52f416a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1f574833ab4c20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1829efd94a432c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dee5aa826e4401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68fd9b7fa04a46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09d094da86c47d3" /><Relationship Type="http://schemas.openxmlformats.org/officeDocument/2006/relationships/slideLayout" Target="/ppt/slideLayouts/slideLayout1.xml" Id="R4c24c8769ba8455f" /><Relationship Type="http://schemas.openxmlformats.org/officeDocument/2006/relationships/slideLayout" Target="/ppt/slideLayouts/slideLayout2.xml" Id="Rd349d0adadb5498e" /><Relationship Type="http://schemas.openxmlformats.org/officeDocument/2006/relationships/slideLayout" Target="/ppt/slideLayouts/slideLayout3.xml" Id="R107b457318a8422a" /><Relationship Type="http://schemas.openxmlformats.org/officeDocument/2006/relationships/slideLayout" Target="/ppt/slideLayouts/slideLayout4.xml" Id="Rad8ba840d3344a69" /><Relationship Type="http://schemas.openxmlformats.org/officeDocument/2006/relationships/slideLayout" Target="/ppt/slideLayouts/slideLayout5.xml" Id="R8e4a080d61aa496d" /><Relationship Type="http://schemas.openxmlformats.org/officeDocument/2006/relationships/slideLayout" Target="/ppt/slideLayouts/slideLayout6.xml" Id="Rdd35915f9aff427b" /><Relationship Type="http://schemas.openxmlformats.org/officeDocument/2006/relationships/slideLayout" Target="/ppt/slideLayouts/slideLayout7.xml" Id="Rbf4b9f40741c486c" /><Relationship Type="http://schemas.openxmlformats.org/officeDocument/2006/relationships/slideLayout" Target="/ppt/slideLayouts/slideLayout8.xml" Id="R8493aed696e4437f" /><Relationship Type="http://schemas.openxmlformats.org/officeDocument/2006/relationships/slideLayout" Target="/ppt/slideLayouts/slideLayout9.xml" Id="R1d87db2289bd48c3" /><Relationship Type="http://schemas.openxmlformats.org/officeDocument/2006/relationships/slideLayout" Target="/ppt/slideLayouts/slideLayout10.xml" Id="R9e3a6dc41e724b51" /><Relationship Type="http://schemas.openxmlformats.org/officeDocument/2006/relationships/slideLayout" Target="/ppt/slideLayouts/slideLayout11.xml" Id="R824b8dd595154c54" /><Relationship Type="http://schemas.openxmlformats.org/officeDocument/2006/relationships/slideLayout" Target="/ppt/slideLayouts/slideLayout12.xml" Id="Rcfb511f343214921" /><Relationship Type="http://schemas.openxmlformats.org/officeDocument/2006/relationships/slideLayout" Target="/ppt/slideLayouts/slideLayout13.xml" Id="Rab6e2ce49f564a72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11da93e189c6495a" /><Relationship Type="http://schemas.openxmlformats.org/officeDocument/2006/relationships/slideLayout" Target="/ppt/slideLayouts/slideLayout14.xml" Id="Rcad3aa296b6e4cdc" /><Relationship Type="http://schemas.openxmlformats.org/officeDocument/2006/relationships/slideLayout" Target="/ppt/slideLayouts/slideLayout15.xml" Id="R95e23a1ad7204c14" /><Relationship Type="http://schemas.openxmlformats.org/officeDocument/2006/relationships/slideLayout" Target="/ppt/slideLayouts/slideLayout16.xml" Id="R6928ff4ea7d3448d" /><Relationship Type="http://schemas.openxmlformats.org/officeDocument/2006/relationships/slideLayout" Target="/ppt/slideLayouts/slideLayout17.xml" Id="R56c94e7bad1941d5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24c8769ba8455f"/>
    <p:sldLayoutId xmlns:r="http://schemas.openxmlformats.org/officeDocument/2006/relationships" id="2147483650" r:id="Rd349d0adadb5498e"/>
    <p:sldLayoutId xmlns:r="http://schemas.openxmlformats.org/officeDocument/2006/relationships" id="2147483651" r:id="R107b457318a8422a"/>
    <p:sldLayoutId xmlns:r="http://schemas.openxmlformats.org/officeDocument/2006/relationships" id="2147483652" r:id="Rad8ba840d3344a69"/>
    <p:sldLayoutId xmlns:r="http://schemas.openxmlformats.org/officeDocument/2006/relationships" id="2147483653" r:id="R8e4a080d61aa496d"/>
    <p:sldLayoutId xmlns:r="http://schemas.openxmlformats.org/officeDocument/2006/relationships" id="2147483654" r:id="Rdd35915f9aff427b"/>
    <p:sldLayoutId xmlns:r="http://schemas.openxmlformats.org/officeDocument/2006/relationships" id="2147483655" r:id="Rbf4b9f40741c486c"/>
    <p:sldLayoutId xmlns:r="http://schemas.openxmlformats.org/officeDocument/2006/relationships" id="2147483656" r:id="R8493aed696e4437f"/>
    <p:sldLayoutId xmlns:r="http://schemas.openxmlformats.org/officeDocument/2006/relationships" id="2147483657" r:id="R1d87db2289bd48c3"/>
    <p:sldLayoutId xmlns:r="http://schemas.openxmlformats.org/officeDocument/2006/relationships" id="2147483658" r:id="R9e3a6dc41e724b51"/>
    <p:sldLayoutId xmlns:r="http://schemas.openxmlformats.org/officeDocument/2006/relationships" id="2147483659" r:id="R824b8dd595154c54"/>
    <p:sldLayoutId xmlns:r="http://schemas.openxmlformats.org/officeDocument/2006/relationships" id="2147483660" r:id="Rcfb511f343214921"/>
    <p:sldLayoutId xmlns:r="http://schemas.openxmlformats.org/officeDocument/2006/relationships" id="2147483661" r:id="Rab6e2ce49f564a72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cad3aa296b6e4cdc"/>
    <p:sldLayoutId xmlns:r="http://schemas.openxmlformats.org/officeDocument/2006/relationships" id="2147483664" r:id="R95e23a1ad7204c14"/>
    <p:sldLayoutId xmlns:r="http://schemas.openxmlformats.org/officeDocument/2006/relationships" id="2147483665" r:id="R6928ff4ea7d3448d"/>
    <p:sldLayoutId xmlns:r="http://schemas.openxmlformats.org/officeDocument/2006/relationships" id="2147483666" r:id="R56c94e7bad1941d5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78e3b42b14610" /><Relationship Type="http://schemas.openxmlformats.org/officeDocument/2006/relationships/notesSlide" Target="/ppt/notesSlides/notesSlide1.xml" Id="R380467b8e74543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98ed2b44f92f4f97" /><Relationship Type="http://schemas.openxmlformats.org/officeDocument/2006/relationships/notesSlide" Target="/ppt/notesSlides/notesSlide2.xml" Id="R25c937449d9d4d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9.xml" Id="R979e935ac1d34a9b" /><Relationship Type="http://schemas.openxmlformats.org/officeDocument/2006/relationships/notesSlide" Target="/ppt/notesSlides/notesSlide3.xml" Id="R5020b4bc46204d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3a853076dad947ef" /><Relationship Type="http://schemas.openxmlformats.org/officeDocument/2006/relationships/notesSlide" Target="/ppt/notesSlides/notesSlide4.xml" Id="R00110145cdfd46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efb3b7c3be174a46" /><Relationship Type="http://schemas.openxmlformats.org/officeDocument/2006/relationships/notesSlide" Target="/ppt/notesSlides/notesSlide5.xml" Id="R46b70a1d6c3e4a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31c5c7bea2544b07" /><Relationship Type="http://schemas.openxmlformats.org/officeDocument/2006/relationships/notesSlide" Target="/ppt/notesSlides/notesSlide6.xml" Id="R4702779ab6e748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2aa175f6a857487a" /><Relationship Type="http://schemas.openxmlformats.org/officeDocument/2006/relationships/notesSlide" Target="/ppt/notesSlides/notesSlide7.xml" Id="Rb018b4b9ab9a415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ea4bcd9415bd4ecd" /><Relationship Type="http://schemas.openxmlformats.org/officeDocument/2006/relationships/hyperlink" Target="https://www.eduqas.co.uk/media/w42hvhgp/eduqas-gcse-rs-spec-full-from-2016-e-1109.pdf" TargetMode="External" Id="R965fd0edb02d4641" /><Relationship Type="http://schemas.openxmlformats.org/officeDocument/2006/relationships/hyperlink" Target="https://www.eduqas.co.uk/media/jj5ottgk/wjec-eduqas-gcse-9-1-religious-studies-a-guidance-for-teaching.pdf" TargetMode="External" Id="R0054c4b5e0224857" /><Relationship Type="http://schemas.openxmlformats.org/officeDocument/2006/relationships/hyperlink" Target="https://www.eduqas.co.uk/media/5dtfofos/how-to-mark-a-d-question-2025_.pdf" TargetMode="External" Id="R91e15ad6773841e6" /><Relationship Type="http://schemas.openxmlformats.org/officeDocument/2006/relationships/hyperlink" Target="https://www.eduqas.co.uk/media/uthpu5yd/eduqas-gcse-religious-studies-route-a-s24-e-final-report.pdf" TargetMode="External" Id="R8affd604e1874638" /><Relationship Type="http://schemas.openxmlformats.org/officeDocument/2006/relationships/notesSlide" Target="/ppt/notesSlides/notesSlide8.xml" Id="R56475e9b765143b4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1CF79443-F24F-4563-8EF1-0F655FBF3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3F9BBCDF-C7BF-4BB8-B4AD-6AA38ABA9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Buddhism Full Paper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How can Buddhist knowledge be selected for the exact demand?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BUDDHISM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9431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13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3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Buddhism Full Paper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the exact route, command words and scope of this assessment.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which checks protect marks before submission.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whether each response fulfils the question set.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Read the paper instructions.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Check that every page is present.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Write details only where directed.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How can Buddhist knowledge be selected for the exact demand?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Title 14">
            <a:extLst xmlns:a="http://schemas.openxmlformats.org/drawingml/2006/main">
              <a:ext uri="{FF2B5EF4-FFF2-40B4-BE49-F238E27FC236}">
                <a16:creationId xmlns:a16="http://schemas.microsoft.com/office/drawing/2014/main" id="{45CEFB01-541B-D1A5-77EC-828DE7E2BD0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Teacher Input Required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27C130D-6C89-594C-F49B-A63B6787D38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1CE9705A-7B98-7FDF-359D-CF2BB8937357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F5B1D11D-7D41-203D-1685-79BD3D23ECB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F9A7C84-5982-BE10-C15F-D8F73A4FD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1"/>
            <a:ext cx="4181475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23B2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Teacher Input Required: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5B6F1D03-9B6C-1903-035F-C730A6A66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Insert the approved secure Component 3 paper and answer booklet.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Confirm the live duration, room, stop cues and access arrangements.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Replace any department-specific cover-sheet or collection instructions.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Remove this preparation slide before presenting the assessment to pupils.</a:t>
            </a:r>
          </a:p>
        </p:txBody>
      </p:sp>
      <p:sp>
        <p:nvSpPr>
          <p:cNvPr id="17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1B4414B-1B02-412F-A9A5-D54157F3C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8" name="Guide Panel 11">
            <a:extLst xmlns:a="http://schemas.openxmlformats.org/drawingml/2006/main">
              <a:ext uri="{FF2B5EF4-FFF2-40B4-BE49-F238E27FC236}">
                <a16:creationId xmlns:a16="http://schemas.microsoft.com/office/drawing/2014/main" id="{7A338031-AD44-4D0F-AFCD-F9F57D06C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5596604" cy="4365593"/>
          </a:xfrm>
          <a:prstGeom xmlns:a="http://schemas.openxmlformats.org/drawingml/2006/main" prst="roundRect">
            <a:avLst>
              <a:gd name="adj" fmla="val 6546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14"/>
              </a:spcAft>
              <a:defRPr sz="225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PRE-TEACH GATE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This deck deliberately does not invent a secure paper, live timing or access arrangement.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Complete every red preparation instruction using the actual context for this sitting.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display this slide to pupils once preparation is complete.</a:t>
            </a:r>
          </a:p>
        </p:txBody>
      </p:sp>
    </p:spTree>
    <p:extLst>
      <p:ext uri="{BB962C8B-B14F-4D97-AF65-F5344CB8AC3E}">
        <p14:creationId xmlns:p14="http://schemas.microsoft.com/office/powerpoint/2010/main" val="178259541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Question Demands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 · define</a:t>
            </a:r>
            <a:r>
              <a:t> — give the accurate boundary of the named key concept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b · describe</a:t>
            </a:r>
            <a:r>
              <a:t> — select coherent and accurate features of what is named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 · explain</a:t>
            </a:r>
            <a:r>
              <a:t> — develop why, how, importance, meaning or influence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d · discuss</a:t>
            </a:r>
            <a:r>
              <a:t> — analyse competing reasons and reach justified judgement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Box each command word and underline the exact object, quantity and qualifier before writing.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Assessment paper cover beside an examination clock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Assessment paper cover beside an examination clock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Complete the 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13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Keep Buddhist concepts and practices distinct and precise.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Name Theravada, Mahayana or Pure Land diversity when relevant.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sources and practices through the question asked.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the final check to remove imported Christian or Humanist material.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Complete the teacher-supplied Component 3 Buddhism paper under the conditions stated by your teacher.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whole Buddha narrative will not answer every focused prompt.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Important and essential make different claims.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Accurate extra knowledge gains nothing when it is irrelevant.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After the Assessment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Where did the wording change what you selected?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Closed answer booklet beside one short reflection prompt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Closed answer booklet beside one short reflection prompt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13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Approved secure Component 3 paper and answer booklet [Slides 2–6]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Black pen and permitted access materials [Slides 2–6]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Teacher-prepared access arrangements, if applicable [Before Slide 2]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title and closing images [Title; Slide 6]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Teacher timer or examination clock [Slides 2–5]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question-demand guidance [Slides 4–5]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13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7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171450" rIns="285750" bIns="1714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965fd0edb02d4641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WJEC 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0054c4b5e0224857"/>
              </a:rPr>
              <a:t>GCSE Religious Studies Guidance for Teaching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91e15ad6773841e6"/>
              </a:rPr>
              <a:t>How to Mark a D Question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8affd604e1874638"/>
              </a:rPr>
              <a:t>GCSE Religious Studies Route A Examiner Report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2026-08-19T21:55:10.1540000Z</dcterms:created>
  <dcterms:modified xsi:type="dcterms:W3CDTF">2026-08-19T21:55:10.1540000Z</dcterms:modified>
</coreProperties>
</file>